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19"/>
  </p:notesMasterIdLst>
  <p:handoutMasterIdLst>
    <p:handoutMasterId r:id="rId20"/>
  </p:handoutMasterIdLst>
  <p:sldIdLst>
    <p:sldId id="1637156141" r:id="rId6"/>
    <p:sldId id="1637156143" r:id="rId7"/>
    <p:sldId id="1637156017" r:id="rId8"/>
    <p:sldId id="1637156139" r:id="rId9"/>
    <p:sldId id="1637156146" r:id="rId10"/>
    <p:sldId id="1637156150" r:id="rId11"/>
    <p:sldId id="1637156147" r:id="rId12"/>
    <p:sldId id="1637156152" r:id="rId13"/>
    <p:sldId id="1637156148" r:id="rId14"/>
    <p:sldId id="1637156149" r:id="rId15"/>
    <p:sldId id="1637156151" r:id="rId16"/>
    <p:sldId id="266" r:id="rId17"/>
    <p:sldId id="298" r:id="rId18"/>
  </p:sldIdLst>
  <p:sldSz cx="12192000" cy="6858000"/>
  <p:notesSz cx="6797675" cy="9926638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Appleby" initials="PA" lastIdx="0" clrIdx="0">
    <p:extLst>
      <p:ext uri="{19B8F6BF-5375-455C-9EA6-DF929625EA0E}">
        <p15:presenceInfo xmlns:p15="http://schemas.microsoft.com/office/powerpoint/2012/main" userId="S::pappleby@cochlear.com::58bba0be-fc0b-4c20-a892-563317149574" providerId="AD"/>
      </p:ext>
    </p:extLst>
  </p:cmAuthor>
  <p:cmAuthor id="2" name="Mai Waldmeier" initials="MW" lastIdx="0" clrIdx="1"/>
  <p:cmAuthor id="3" name="Orion Felice" initials="OF" lastIdx="0" clrIdx="2"/>
  <p:cmAuthor id="4" name="Sonia Edwards" initials="SE" lastIdx="0" clrIdx="3"/>
  <p:cmAuthor id="5" name="Matthias Rohner" initials="MR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CE0FC-368E-4753-A0CD-0D6851599F02}" v="4" dt="2023-09-20T03:34:37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7" autoAdjust="0"/>
    <p:restoredTop sz="96357" autoAdjust="0"/>
  </p:normalViewPr>
  <p:slideViewPr>
    <p:cSldViewPr snapToGrid="0" snapToObjects="1">
      <p:cViewPr varScale="1">
        <p:scale>
          <a:sx n="107" d="100"/>
          <a:sy n="107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2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43A3-2B6F-3E44-88B5-700653989B6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DC638-286A-9A4A-A253-0A897E5A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2BDB7-3113-0947-8D19-FB32724EDA2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220B6-0725-9547-898E-7270C877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0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220B6-0725-9547-898E-7270C87777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4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Yellow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50686AE-F6D6-E24D-B599-CF7768EDB82E}"/>
              </a:ext>
            </a:extLst>
          </p:cNvPr>
          <p:cNvSpPr/>
          <p:nvPr userDrawn="1"/>
        </p:nvSpPr>
        <p:spPr>
          <a:xfrm>
            <a:off x="7592390" y="0"/>
            <a:ext cx="4599610" cy="4646924"/>
          </a:xfrm>
          <a:prstGeom prst="rect">
            <a:avLst/>
          </a:prstGeom>
          <a:solidFill>
            <a:srgbClr val="F3CB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2">
            <a:extLst>
              <a:ext uri="{FF2B5EF4-FFF2-40B4-BE49-F238E27FC236}">
                <a16:creationId xmlns:a16="http://schemas.microsoft.com/office/drawing/2014/main" id="{A0F02143-4517-4D45-8926-9560F150CC3B}"/>
              </a:ext>
            </a:extLst>
          </p:cNvPr>
          <p:cNvSpPr/>
          <p:nvPr userDrawn="1"/>
        </p:nvSpPr>
        <p:spPr>
          <a:xfrm rot="5400000">
            <a:off x="367194" y="-367196"/>
            <a:ext cx="6857999" cy="7592393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F6D89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7592390" y="4631962"/>
            <a:ext cx="2299810" cy="2226036"/>
          </a:xfrm>
          <a:prstGeom prst="rect">
            <a:avLst/>
          </a:prstGeom>
          <a:solidFill>
            <a:srgbClr val="F1C5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12"/>
          <p:cNvSpPr/>
          <p:nvPr userDrawn="1"/>
        </p:nvSpPr>
        <p:spPr>
          <a:xfrm rot="10800000">
            <a:off x="7601271" y="0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F6D8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9892204" y="4631964"/>
            <a:ext cx="2299796" cy="2226036"/>
          </a:xfrm>
          <a:prstGeom prst="rect">
            <a:avLst/>
          </a:prstGeom>
          <a:solidFill>
            <a:srgbClr val="F6D8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12"/>
          <p:cNvSpPr/>
          <p:nvPr userDrawn="1"/>
        </p:nvSpPr>
        <p:spPr>
          <a:xfrm rot="16200000">
            <a:off x="9929091" y="4595076"/>
            <a:ext cx="2226036" cy="2299810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6AF9333-A24C-1849-979A-843588553447}"/>
              </a:ext>
            </a:extLst>
          </p:cNvPr>
          <p:cNvSpPr txBox="1"/>
          <p:nvPr userDrawn="1"/>
        </p:nvSpPr>
        <p:spPr>
          <a:xfrm>
            <a:off x="436880" y="4650106"/>
            <a:ext cx="7155510" cy="338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Picture 22" descr="Cochlear_Stacked_Charcoal_s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1" y="362196"/>
            <a:ext cx="1011630" cy="712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BF5C2-07EC-2648-A3F4-0ED178F0E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9" y="2226035"/>
            <a:ext cx="7184402" cy="2405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689E66C-1EE3-1E42-A704-3A66364C5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9" y="4701736"/>
            <a:ext cx="7184402" cy="34810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9276BE-23C9-7A41-85BC-396D2791205D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Hear now. And always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F987250-5EBA-C645-A15D-431EE7619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0560" y="6492874"/>
            <a:ext cx="84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32B90BC-3265-A046-8AF8-4D1B99CAB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345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626F33-0ADD-894A-B2E3-24499ACC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593665"/>
            <a:ext cx="101840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ECE95B3-C680-A744-BA5B-ADF8B42A57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563" y="166563"/>
            <a:ext cx="10183812" cy="246062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9CD8967-4116-FB49-9CD3-9FE194C6D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493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592393" y="-1"/>
            <a:ext cx="4608497" cy="6858001"/>
          </a:xfrm>
          <a:prstGeom prst="rect">
            <a:avLst/>
          </a:prstGeom>
          <a:solidFill>
            <a:srgbClr val="7163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65A7BC-BF77-A843-94FE-95FB623C7CD2}"/>
              </a:ext>
            </a:extLst>
          </p:cNvPr>
          <p:cNvSpPr/>
          <p:nvPr userDrawn="1"/>
        </p:nvSpPr>
        <p:spPr>
          <a:xfrm>
            <a:off x="7592390" y="0"/>
            <a:ext cx="4599610" cy="464692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2"/>
          <p:cNvSpPr/>
          <p:nvPr userDrawn="1"/>
        </p:nvSpPr>
        <p:spPr>
          <a:xfrm rot="10800000">
            <a:off x="7601271" y="0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ight Triangle 12"/>
          <p:cNvSpPr/>
          <p:nvPr userDrawn="1"/>
        </p:nvSpPr>
        <p:spPr>
          <a:xfrm rot="5400000">
            <a:off x="367194" y="-367196"/>
            <a:ext cx="6857999" cy="7592393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7163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9892204" y="4631964"/>
            <a:ext cx="2299796" cy="2226036"/>
          </a:xfrm>
          <a:prstGeom prst="rect">
            <a:avLst/>
          </a:prstGeom>
          <a:solidFill>
            <a:srgbClr val="9C92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12"/>
          <p:cNvSpPr/>
          <p:nvPr userDrawn="1"/>
        </p:nvSpPr>
        <p:spPr>
          <a:xfrm rot="16200000">
            <a:off x="9929091" y="4595076"/>
            <a:ext cx="2226036" cy="2299810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:a16="http://schemas.microsoft.com/office/drawing/2014/main" id="{2CF9CCA6-B91B-A84A-A4EF-74695740088D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2B9402C-6BAB-174F-B8C2-1C3E1829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DE0FBF8-E507-904E-B19D-8B507807C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AA48C58-D13B-104A-8AD5-2524F154E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97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2"/>
          <p:cNvSpPr/>
          <p:nvPr userDrawn="1"/>
        </p:nvSpPr>
        <p:spPr>
          <a:xfrm rot="16200000">
            <a:off x="7580579" y="2242208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716378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94C2193-D7DC-1546-9353-E25DBBBDA3F0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49A176-4974-2040-894C-57CA55869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9814815-DA2E-D146-BA67-04FDCD714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722F3B1-CD4B-6345-90CB-4237463B5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629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8350557-72A0-0649-B5C3-3DFE4531C5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563" y="166563"/>
            <a:ext cx="10183812" cy="246062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7C00A6-D69E-604E-AB4C-029DB173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593665"/>
            <a:ext cx="101840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843C3E3-FA73-DB47-B9D9-BBA6347BC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488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7592393" y="-1"/>
            <a:ext cx="4608497" cy="6858001"/>
          </a:xfrm>
          <a:prstGeom prst="rect">
            <a:avLst/>
          </a:prstGeom>
          <a:solidFill>
            <a:srgbClr val="5663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4BE1CA-C69D-564C-BC98-03463D22AD46}"/>
              </a:ext>
            </a:extLst>
          </p:cNvPr>
          <p:cNvSpPr/>
          <p:nvPr userDrawn="1"/>
        </p:nvSpPr>
        <p:spPr>
          <a:xfrm>
            <a:off x="7592390" y="0"/>
            <a:ext cx="4599610" cy="464692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12"/>
          <p:cNvSpPr/>
          <p:nvPr userDrawn="1"/>
        </p:nvSpPr>
        <p:spPr>
          <a:xfrm rot="10800000">
            <a:off x="7601271" y="0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ight Triangle 12"/>
          <p:cNvSpPr/>
          <p:nvPr userDrawn="1"/>
        </p:nvSpPr>
        <p:spPr>
          <a:xfrm rot="5400000">
            <a:off x="367194" y="-367196"/>
            <a:ext cx="6857999" cy="7592393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5663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9892204" y="4631964"/>
            <a:ext cx="2299796" cy="2226036"/>
          </a:xfrm>
          <a:prstGeom prst="rect">
            <a:avLst/>
          </a:prstGeom>
          <a:solidFill>
            <a:srgbClr val="8992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12"/>
          <p:cNvSpPr/>
          <p:nvPr userDrawn="1"/>
        </p:nvSpPr>
        <p:spPr>
          <a:xfrm rot="16200000">
            <a:off x="9929091" y="4595076"/>
            <a:ext cx="2226036" cy="2299810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12B1EC8-D81F-E241-B9F6-9B6CE7F51332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26B57C-D68D-554B-9300-03EE6889B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0281666-0A83-AE4F-A76D-4DC5CC321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18960B8-9210-DF4F-96FB-F726E4B38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6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Nav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2"/>
          <p:cNvSpPr/>
          <p:nvPr userDrawn="1"/>
        </p:nvSpPr>
        <p:spPr>
          <a:xfrm rot="16200000">
            <a:off x="7576208" y="2242208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56637A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9659FD-C505-2C4B-88EA-3121E2FCDC4C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95DD0C-FFFF-544A-BAAA-264DA4966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A7FAEFD-2D85-9C4C-A85D-6019DBFD1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9B3910A-8B65-0A42-8C17-C3254F468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37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Nav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09CACB-DD5E-B54F-83AF-046E893FE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563" y="166563"/>
            <a:ext cx="10183812" cy="246062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6DECC7-94BD-ED41-B3D7-80B2845C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593665"/>
            <a:ext cx="101840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687FF5A-672E-4740-BC17-393D9CB3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9143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6CF9DD-7B07-4847-8959-EA6231EA7C5C}"/>
              </a:ext>
            </a:extLst>
          </p:cNvPr>
          <p:cNvSpPr txBox="1"/>
          <p:nvPr userDrawn="1"/>
        </p:nvSpPr>
        <p:spPr>
          <a:xfrm>
            <a:off x="436880" y="5961535"/>
            <a:ext cx="7716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" name="Picture 1" descr="Cochlear_Stacked_BrandPromise_Charcoal_s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520" y="2690470"/>
            <a:ext cx="2174959" cy="183583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856BCA-5E64-5343-AC12-1399124DE3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92258" y="6268720"/>
            <a:ext cx="3883342" cy="458332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A61277-A4D3-514C-8486-B98F4EF3DFEC}"/>
              </a:ext>
            </a:extLst>
          </p:cNvPr>
          <p:cNvSpPr txBox="1"/>
          <p:nvPr userDrawn="1"/>
        </p:nvSpPr>
        <p:spPr>
          <a:xfrm>
            <a:off x="2494280" y="5161280"/>
            <a:ext cx="720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www.cochlear.com</a:t>
            </a:r>
          </a:p>
        </p:txBody>
      </p:sp>
    </p:spTree>
    <p:extLst>
      <p:ext uri="{BB962C8B-B14F-4D97-AF65-F5344CB8AC3E}">
        <p14:creationId xmlns:p14="http://schemas.microsoft.com/office/powerpoint/2010/main" val="41525258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Yellow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076C8E-81C4-264B-B4B1-967DC99D3A4A}"/>
              </a:ext>
            </a:extLst>
          </p:cNvPr>
          <p:cNvSpPr/>
          <p:nvPr userDrawn="1"/>
        </p:nvSpPr>
        <p:spPr>
          <a:xfrm>
            <a:off x="7592390" y="0"/>
            <a:ext cx="4599610" cy="4646924"/>
          </a:xfrm>
          <a:prstGeom prst="rect">
            <a:avLst/>
          </a:prstGeom>
          <a:solidFill>
            <a:srgbClr val="F3CB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7592390" y="4631962"/>
            <a:ext cx="2299810" cy="2226036"/>
          </a:xfrm>
          <a:prstGeom prst="rect">
            <a:avLst/>
          </a:prstGeom>
          <a:solidFill>
            <a:srgbClr val="F1C5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12"/>
          <p:cNvSpPr/>
          <p:nvPr userDrawn="1"/>
        </p:nvSpPr>
        <p:spPr>
          <a:xfrm rot="10800000">
            <a:off x="7601271" y="0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F6D8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Right Triangle 12"/>
          <p:cNvSpPr/>
          <p:nvPr userDrawn="1"/>
        </p:nvSpPr>
        <p:spPr>
          <a:xfrm rot="5400000">
            <a:off x="367194" y="-367196"/>
            <a:ext cx="6857999" cy="7592393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F6D89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9892204" y="4631964"/>
            <a:ext cx="2299796" cy="2226036"/>
          </a:xfrm>
          <a:prstGeom prst="rect">
            <a:avLst/>
          </a:prstGeom>
          <a:solidFill>
            <a:srgbClr val="F6D8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12"/>
          <p:cNvSpPr/>
          <p:nvPr userDrawn="1"/>
        </p:nvSpPr>
        <p:spPr>
          <a:xfrm rot="16200000">
            <a:off x="9929091" y="4595076"/>
            <a:ext cx="2226036" cy="2299810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6AF9333-A24C-1849-979A-843588553447}"/>
              </a:ext>
            </a:extLst>
          </p:cNvPr>
          <p:cNvSpPr txBox="1"/>
          <p:nvPr userDrawn="1"/>
        </p:nvSpPr>
        <p:spPr>
          <a:xfrm>
            <a:off x="436880" y="4650106"/>
            <a:ext cx="7155510" cy="338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Picture 22" descr="Cochlear_Stacked_Charcoal_s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1" y="362196"/>
            <a:ext cx="1011630" cy="712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BF5C2-07EC-2648-A3F4-0ED178F0E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9" y="2226035"/>
            <a:ext cx="7184402" cy="2405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689E66C-1EE3-1E42-A704-3A66364C5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9" y="4701736"/>
            <a:ext cx="7184402" cy="34810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AA8DB-B18A-4547-8712-045E9840B1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7988" y="6498452"/>
            <a:ext cx="6919087" cy="2579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38EAA7-19A4-4143-A7E6-60D35094D3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7663" y="1538288"/>
            <a:ext cx="3708400" cy="42306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A5F40E7-3A04-694B-B310-C17902C87843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Hear now. And always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939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Yellow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0F27950-F7BC-B84B-915B-81092EEED470}"/>
              </a:ext>
            </a:extLst>
          </p:cNvPr>
          <p:cNvSpPr/>
          <p:nvPr userDrawn="1"/>
        </p:nvSpPr>
        <p:spPr>
          <a:xfrm>
            <a:off x="7592390" y="0"/>
            <a:ext cx="4599610" cy="4646924"/>
          </a:xfrm>
          <a:prstGeom prst="rect">
            <a:avLst/>
          </a:prstGeom>
          <a:solidFill>
            <a:srgbClr val="F3CB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2">
            <a:extLst>
              <a:ext uri="{FF2B5EF4-FFF2-40B4-BE49-F238E27FC236}">
                <a16:creationId xmlns:a16="http://schemas.microsoft.com/office/drawing/2014/main" id="{A0F02143-4517-4D45-8926-9560F150CC3B}"/>
              </a:ext>
            </a:extLst>
          </p:cNvPr>
          <p:cNvSpPr/>
          <p:nvPr userDrawn="1"/>
        </p:nvSpPr>
        <p:spPr>
          <a:xfrm rot="5400000">
            <a:off x="367194" y="-367196"/>
            <a:ext cx="6857999" cy="7592393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F6D89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7592390" y="4631962"/>
            <a:ext cx="2299810" cy="2226036"/>
          </a:xfrm>
          <a:prstGeom prst="rect">
            <a:avLst/>
          </a:prstGeom>
          <a:solidFill>
            <a:srgbClr val="F1C5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12"/>
          <p:cNvSpPr/>
          <p:nvPr userDrawn="1"/>
        </p:nvSpPr>
        <p:spPr>
          <a:xfrm rot="10800000">
            <a:off x="7601271" y="0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F6D8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9892204" y="4631964"/>
            <a:ext cx="2299796" cy="2226036"/>
          </a:xfrm>
          <a:prstGeom prst="rect">
            <a:avLst/>
          </a:prstGeom>
          <a:solidFill>
            <a:srgbClr val="F6D8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12"/>
          <p:cNvSpPr/>
          <p:nvPr userDrawn="1"/>
        </p:nvSpPr>
        <p:spPr>
          <a:xfrm rot="16200000">
            <a:off x="9929091" y="4595076"/>
            <a:ext cx="2226036" cy="2299810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6AF9333-A24C-1849-979A-843588553447}"/>
              </a:ext>
            </a:extLst>
          </p:cNvPr>
          <p:cNvSpPr txBox="1"/>
          <p:nvPr userDrawn="1"/>
        </p:nvSpPr>
        <p:spPr>
          <a:xfrm>
            <a:off x="436880" y="4650106"/>
            <a:ext cx="7155510" cy="338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Picture 22" descr="Cochlear_Stacked_Charcoal_s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1" y="362196"/>
            <a:ext cx="1011630" cy="712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BF5C2-07EC-2648-A3F4-0ED178F0E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9" y="2226035"/>
            <a:ext cx="7184402" cy="2405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689E66C-1EE3-1E42-A704-3A66364C5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9" y="4701736"/>
            <a:ext cx="7184402" cy="34810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9276BE-23C9-7A41-85BC-396D2791205D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Hear now. And always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4E745-4920-894D-8096-8F095DD1F2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7988" y="6492876"/>
            <a:ext cx="4074635" cy="228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D2022296_V1</a:t>
            </a:r>
          </a:p>
        </p:txBody>
      </p:sp>
    </p:spTree>
    <p:extLst>
      <p:ext uri="{BB962C8B-B14F-4D97-AF65-F5344CB8AC3E}">
        <p14:creationId xmlns:p14="http://schemas.microsoft.com/office/powerpoint/2010/main" val="664156238"/>
      </p:ext>
    </p:extLst>
  </p:cSld>
  <p:clrMapOvr>
    <a:masterClrMapping/>
  </p:clrMapOvr>
  <p:transition/>
  <p:hf sldNum="0"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229D4E-8206-D746-9436-18533241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104124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21587DB-9D7C-4742-8570-FE759455D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66563"/>
            <a:ext cx="6990339" cy="201737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587CE1-0D06-1244-BA48-2A9701CEE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0560" y="6492874"/>
            <a:ext cx="84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CC8C60-E4B2-7F4A-A0FE-183655553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92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Yellow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076C8E-81C4-264B-B4B1-967DC99D3A4A}"/>
              </a:ext>
            </a:extLst>
          </p:cNvPr>
          <p:cNvSpPr/>
          <p:nvPr userDrawn="1"/>
        </p:nvSpPr>
        <p:spPr>
          <a:xfrm>
            <a:off x="7592390" y="0"/>
            <a:ext cx="4599610" cy="4646924"/>
          </a:xfrm>
          <a:prstGeom prst="rect">
            <a:avLst/>
          </a:prstGeom>
          <a:solidFill>
            <a:srgbClr val="F3CB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7592390" y="4631962"/>
            <a:ext cx="2299810" cy="2226036"/>
          </a:xfrm>
          <a:prstGeom prst="rect">
            <a:avLst/>
          </a:prstGeom>
          <a:solidFill>
            <a:srgbClr val="F1C5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12"/>
          <p:cNvSpPr/>
          <p:nvPr userDrawn="1"/>
        </p:nvSpPr>
        <p:spPr>
          <a:xfrm rot="10800000">
            <a:off x="7601271" y="0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F6D8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Right Triangle 12"/>
          <p:cNvSpPr/>
          <p:nvPr userDrawn="1"/>
        </p:nvSpPr>
        <p:spPr>
          <a:xfrm rot="5400000">
            <a:off x="367194" y="-367196"/>
            <a:ext cx="6857999" cy="7592393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F6D89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9892204" y="4631964"/>
            <a:ext cx="2299796" cy="2226036"/>
          </a:xfrm>
          <a:prstGeom prst="rect">
            <a:avLst/>
          </a:prstGeom>
          <a:solidFill>
            <a:srgbClr val="F6D8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12"/>
          <p:cNvSpPr/>
          <p:nvPr userDrawn="1"/>
        </p:nvSpPr>
        <p:spPr>
          <a:xfrm rot="16200000">
            <a:off x="9929091" y="4595076"/>
            <a:ext cx="2226036" cy="2299810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6AF9333-A24C-1849-979A-843588553447}"/>
              </a:ext>
            </a:extLst>
          </p:cNvPr>
          <p:cNvSpPr txBox="1"/>
          <p:nvPr userDrawn="1"/>
        </p:nvSpPr>
        <p:spPr>
          <a:xfrm>
            <a:off x="436880" y="4650106"/>
            <a:ext cx="7155510" cy="338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Picture 22" descr="Cochlear_Stacked_Charcoal_s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1" y="362196"/>
            <a:ext cx="1011630" cy="712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BF5C2-07EC-2648-A3F4-0ED178F0E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9" y="2226035"/>
            <a:ext cx="7184402" cy="2405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689E66C-1EE3-1E42-A704-3A66364C5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9" y="4701736"/>
            <a:ext cx="7184402" cy="34810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38EAA7-19A4-4143-A7E6-60D35094D3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7663" y="1538288"/>
            <a:ext cx="3708400" cy="4230687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A5F40E7-3A04-694B-B310-C17902C87843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Hear now. And always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10CF8-4D10-AD4B-B482-D6A94F6388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7988" y="6492876"/>
            <a:ext cx="4074635" cy="228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D2022296_V1</a:t>
            </a:r>
          </a:p>
        </p:txBody>
      </p:sp>
    </p:spTree>
    <p:extLst>
      <p:ext uri="{BB962C8B-B14F-4D97-AF65-F5344CB8AC3E}">
        <p14:creationId xmlns:p14="http://schemas.microsoft.com/office/powerpoint/2010/main" val="828738875"/>
      </p:ext>
    </p:extLst>
  </p:cSld>
  <p:clrMapOvr>
    <a:masterClrMapping/>
  </p:clrMapOvr>
  <p:transition/>
  <p:hf sldNum="0"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71ADA-6B75-374D-B7AC-AB272652B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229D4E-8206-D746-9436-18533241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104124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1445-2619-E642-8C08-F3B0949207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D2022296_V1</a:t>
            </a:r>
          </a:p>
        </p:txBody>
      </p:sp>
    </p:spTree>
    <p:extLst>
      <p:ext uri="{BB962C8B-B14F-4D97-AF65-F5344CB8AC3E}">
        <p14:creationId xmlns:p14="http://schemas.microsoft.com/office/powerpoint/2010/main" val="2094484808"/>
      </p:ext>
    </p:extLst>
  </p:cSld>
  <p:clrMapOvr>
    <a:masterClrMapping/>
  </p:clrMapOvr>
  <p:transition/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 yell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8573-9D72-4C46-B117-CF32D562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92804"/>
            <a:ext cx="10212975" cy="396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233488"/>
            <a:ext cx="11265851" cy="4943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82795"/>
      </p:ext>
    </p:extLst>
  </p:cSld>
  <p:clrMapOvr>
    <a:masterClrMapping/>
  </p:clrMapOvr>
  <p:transition/>
  <p:hf sldNum="0" hdr="0" dt="0"/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8573-9D72-4C46-B117-CF32D562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92804"/>
            <a:ext cx="10212975" cy="396875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66532"/>
      </p:ext>
    </p:extLst>
  </p:cSld>
  <p:clrMapOvr>
    <a:masterClrMapping/>
  </p:clrMapOvr>
  <p:transition/>
  <p:hf sldNum="0" hdr="0" dt="0"/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2F6CCD-081D-7047-A854-1B3D7B3FD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FB1B0EA-081C-0041-9FCE-EB32FF658FD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67663" y="0"/>
            <a:ext cx="422433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233488"/>
            <a:ext cx="6996112" cy="4943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1425306-2DFC-E742-A5E0-B21950E8E7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7988" y="6498453"/>
            <a:ext cx="6919087" cy="1817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4F3717-1FAF-2542-B25F-F5280F4E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69961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5259"/>
      </p:ext>
    </p:extLst>
  </p:cSld>
  <p:clrMapOvr>
    <a:masterClrMapping/>
  </p:clrMapOvr>
  <p:transition/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709168-91F6-9745-9599-5F9259D22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FB1B0EA-081C-0041-9FCE-EB32FF658FD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67663" y="0"/>
            <a:ext cx="422433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233488"/>
            <a:ext cx="6996112" cy="4943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1425306-2DFC-E742-A5E0-B21950E8E7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7988" y="6498453"/>
            <a:ext cx="6919087" cy="1817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4F3717-1FAF-2542-B25F-F5280F4E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69961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84810"/>
      </p:ext>
    </p:extLst>
  </p:cSld>
  <p:clrMapOvr>
    <a:masterClrMapping/>
  </p:clrMapOvr>
  <p:transition/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07550F-68D3-1640-924C-58E5269608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233488"/>
            <a:ext cx="11265852" cy="13909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71ADA-6B75-374D-B7AC-AB272652B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951B94F-49D5-0548-87DD-BB6578F927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A8068DA-F0B4-B144-8A14-B0217B22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104124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53554"/>
      </p:ext>
    </p:extLst>
  </p:cSld>
  <p:clrMapOvr>
    <a:masterClrMapping/>
  </p:clrMapOvr>
  <p:transition/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EE86624-B1A7-5F48-8FF8-8B76B74C09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7988" y="6498452"/>
            <a:ext cx="6919087" cy="2706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8259BDA-4B43-E34C-B510-44FAB664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104124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Cochlear_Stacked_Charcoal_sRGB.png">
            <a:extLst>
              <a:ext uri="{FF2B5EF4-FFF2-40B4-BE49-F238E27FC236}">
                <a16:creationId xmlns:a16="http://schemas.microsoft.com/office/drawing/2014/main" id="{3ABCC7F3-11F1-3D45-8620-4D68AC6CA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1" y="362196"/>
            <a:ext cx="1011630" cy="7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5995"/>
      </p:ext>
    </p:extLst>
  </p:cSld>
  <p:clrMapOvr>
    <a:masterClrMapping/>
  </p:clrMapOvr>
  <p:transition/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_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EE86624-B1A7-5F48-8FF8-8B76B74C09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7988" y="6498452"/>
            <a:ext cx="6919087" cy="2706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8259BDA-4B43-E34C-B510-44FAB664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104124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Cochlear_Stacked_Charcoal_sRGB.png">
            <a:extLst>
              <a:ext uri="{FF2B5EF4-FFF2-40B4-BE49-F238E27FC236}">
                <a16:creationId xmlns:a16="http://schemas.microsoft.com/office/drawing/2014/main" id="{88537630-2A7B-C042-9FF2-EEEA06B8F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1" y="362196"/>
            <a:ext cx="1011630" cy="7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36138"/>
      </p:ext>
    </p:extLst>
  </p:cSld>
  <p:clrMapOvr>
    <a:masterClrMapping/>
  </p:clrMapOvr>
  <p:transition/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_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EE86624-B1A7-5F48-8FF8-8B76B74C09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7988" y="6498452"/>
            <a:ext cx="6919087" cy="2706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8259BDA-4B43-E34C-B510-44FAB664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104124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Cochlear_Stacked_Charcoal_sRGB.png">
            <a:extLst>
              <a:ext uri="{FF2B5EF4-FFF2-40B4-BE49-F238E27FC236}">
                <a16:creationId xmlns:a16="http://schemas.microsoft.com/office/drawing/2014/main" id="{EEC51ADE-EE7E-FE48-A44E-67D31F5ED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1" y="362196"/>
            <a:ext cx="1011630" cy="7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7824"/>
      </p:ext>
    </p:extLst>
  </p:cSld>
  <p:clrMapOvr>
    <a:masterClrMapping/>
  </p:clrMapOvr>
  <p:transition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087120"/>
            <a:ext cx="5454332" cy="5089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229D4E-8206-D746-9436-18533241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104124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21587DB-9D7C-4742-8570-FE759455D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66563"/>
            <a:ext cx="6990339" cy="201737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587CE1-0D06-1244-BA48-2A9701CEE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0560" y="6492874"/>
            <a:ext cx="84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CC8C60-E4B2-7F4A-A0FE-183655553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7146C0-1A84-424C-910D-7A9525D0DE7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40016" y="1087120"/>
            <a:ext cx="5454332" cy="5089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808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F2BF84E-E21A-E14B-BB96-9505F7A98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7C00A6-D69E-604E-AB4C-029DB173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593665"/>
            <a:ext cx="101840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8D4ED-E2C9-F140-9610-C1FE755D4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79636"/>
      </p:ext>
    </p:extLst>
  </p:cSld>
  <p:clrMapOvr>
    <a:masterClrMapping/>
  </p:clrMapOvr>
  <p:transition/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Nav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A8815B2-AB30-6247-9A73-67ED5D0CB0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6DECC7-94BD-ED41-B3D7-80B2845C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593665"/>
            <a:ext cx="101840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2E1855-0A9B-E647-BD87-8300988056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19058"/>
      </p:ext>
    </p:extLst>
  </p:cSld>
  <p:clrMapOvr>
    <a:masterClrMapping/>
  </p:clrMapOvr>
  <p:transition/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626F33-0ADD-894A-B2E3-24499ACC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593665"/>
            <a:ext cx="101840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7F21586-24A7-3149-8230-9054CB027E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E3C85-0364-2045-90B6-334B5F6CB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06197"/>
      </p:ext>
    </p:extLst>
  </p:cSld>
  <p:clrMapOvr>
    <a:masterClrMapping/>
  </p:clrMapOvr>
  <p:transition/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_Yello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EE86624-B1A7-5F48-8FF8-8B76B74C09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7988" y="6498453"/>
            <a:ext cx="6919087" cy="222981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grpSp>
        <p:nvGrpSpPr>
          <p:cNvPr id="364" name="Graphic 362">
            <a:extLst>
              <a:ext uri="{FF2B5EF4-FFF2-40B4-BE49-F238E27FC236}">
                <a16:creationId xmlns:a16="http://schemas.microsoft.com/office/drawing/2014/main" id="{F65C5ECF-B24A-9D4C-830F-2E822E38BC53}"/>
              </a:ext>
            </a:extLst>
          </p:cNvPr>
          <p:cNvGrpSpPr/>
          <p:nvPr/>
        </p:nvGrpSpPr>
        <p:grpSpPr>
          <a:xfrm>
            <a:off x="508347" y="836613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1437186C-75E1-F14F-AA78-347E8E721C99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095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095 w 384190"/>
                <a:gd name="connsiteY4" fmla="*/ 384190 h 384190"/>
                <a:gd name="connsiteX5" fmla="*/ 192095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095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095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190" y="298011"/>
                    <a:pt x="298011" y="384190"/>
                    <a:pt x="192095" y="384190"/>
                  </a:cubicBezTo>
                  <a:close/>
                  <a:moveTo>
                    <a:pt x="192095" y="9398"/>
                  </a:moveTo>
                  <a:cubicBezTo>
                    <a:pt x="91349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842" y="9398"/>
                    <a:pt x="192095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3F09980B-43AC-514E-93F3-C72E7E033E36}"/>
                </a:ext>
              </a:extLst>
            </p:cNvPr>
            <p:cNvSpPr/>
            <p:nvPr/>
          </p:nvSpPr>
          <p:spPr>
            <a:xfrm>
              <a:off x="5965367" y="3414057"/>
              <a:ext cx="261076" cy="29979"/>
            </a:xfrm>
            <a:custGeom>
              <a:avLst/>
              <a:gdLst>
                <a:gd name="connsiteX0" fmla="*/ 171326 w 261076"/>
                <a:gd name="connsiteY0" fmla="*/ 29886 h 29979"/>
                <a:gd name="connsiteX1" fmla="*/ 132794 w 261076"/>
                <a:gd name="connsiteY1" fmla="*/ 10714 h 29979"/>
                <a:gd name="connsiteX2" fmla="*/ 94074 w 261076"/>
                <a:gd name="connsiteY2" fmla="*/ 29886 h 29979"/>
                <a:gd name="connsiteX3" fmla="*/ 54790 w 261076"/>
                <a:gd name="connsiteY3" fmla="*/ 9774 h 29979"/>
                <a:gd name="connsiteX4" fmla="*/ 0 w 261076"/>
                <a:gd name="connsiteY4" fmla="*/ 28946 h 29979"/>
                <a:gd name="connsiteX5" fmla="*/ 1692 w 261076"/>
                <a:gd name="connsiteY5" fmla="*/ 21146 h 29979"/>
                <a:gd name="connsiteX6" fmla="*/ 52817 w 261076"/>
                <a:gd name="connsiteY6" fmla="*/ 1034 h 29979"/>
                <a:gd name="connsiteX7" fmla="*/ 53945 w 261076"/>
                <a:gd name="connsiteY7" fmla="*/ 0 h 29979"/>
                <a:gd name="connsiteX8" fmla="*/ 57704 w 261076"/>
                <a:gd name="connsiteY8" fmla="*/ 0 h 29979"/>
                <a:gd name="connsiteX9" fmla="*/ 58925 w 261076"/>
                <a:gd name="connsiteY9" fmla="*/ 1880 h 29979"/>
                <a:gd name="connsiteX10" fmla="*/ 94074 w 261076"/>
                <a:gd name="connsiteY10" fmla="*/ 21991 h 29979"/>
                <a:gd name="connsiteX11" fmla="*/ 129223 w 261076"/>
                <a:gd name="connsiteY11" fmla="*/ 2068 h 29979"/>
                <a:gd name="connsiteX12" fmla="*/ 130350 w 261076"/>
                <a:gd name="connsiteY12" fmla="*/ 94 h 29979"/>
                <a:gd name="connsiteX13" fmla="*/ 134861 w 261076"/>
                <a:gd name="connsiteY13" fmla="*/ 94 h 29979"/>
                <a:gd name="connsiteX14" fmla="*/ 136083 w 261076"/>
                <a:gd name="connsiteY14" fmla="*/ 1974 h 29979"/>
                <a:gd name="connsiteX15" fmla="*/ 171232 w 261076"/>
                <a:gd name="connsiteY15" fmla="*/ 22085 h 29979"/>
                <a:gd name="connsiteX16" fmla="*/ 206380 w 261076"/>
                <a:gd name="connsiteY16" fmla="*/ 2162 h 29979"/>
                <a:gd name="connsiteX17" fmla="*/ 207508 w 261076"/>
                <a:gd name="connsiteY17" fmla="*/ 188 h 29979"/>
                <a:gd name="connsiteX18" fmla="*/ 211643 w 261076"/>
                <a:gd name="connsiteY18" fmla="*/ 188 h 29979"/>
                <a:gd name="connsiteX19" fmla="*/ 212865 w 261076"/>
                <a:gd name="connsiteY19" fmla="*/ 1504 h 29979"/>
                <a:gd name="connsiteX20" fmla="*/ 259479 w 261076"/>
                <a:gd name="connsiteY20" fmla="*/ 21333 h 29979"/>
                <a:gd name="connsiteX21" fmla="*/ 261076 w 261076"/>
                <a:gd name="connsiteY21" fmla="*/ 29134 h 29979"/>
                <a:gd name="connsiteX22" fmla="*/ 210327 w 261076"/>
                <a:gd name="connsiteY22" fmla="*/ 10338 h 29979"/>
                <a:gd name="connsiteX23" fmla="*/ 171326 w 261076"/>
                <a:gd name="connsiteY23" fmla="*/ 29886 h 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76" h="29979">
                  <a:moveTo>
                    <a:pt x="171326" y="29886"/>
                  </a:moveTo>
                  <a:cubicBezTo>
                    <a:pt x="151684" y="29886"/>
                    <a:pt x="138621" y="17668"/>
                    <a:pt x="132794" y="10714"/>
                  </a:cubicBezTo>
                  <a:cubicBezTo>
                    <a:pt x="127155" y="17668"/>
                    <a:pt x="114468" y="29886"/>
                    <a:pt x="94074" y="29886"/>
                  </a:cubicBezTo>
                  <a:cubicBezTo>
                    <a:pt x="73586" y="29886"/>
                    <a:pt x="60241" y="16447"/>
                    <a:pt x="54790" y="9774"/>
                  </a:cubicBezTo>
                  <a:cubicBezTo>
                    <a:pt x="46144" y="16822"/>
                    <a:pt x="22649" y="33739"/>
                    <a:pt x="0" y="28946"/>
                  </a:cubicBezTo>
                  <a:lnTo>
                    <a:pt x="1692" y="21146"/>
                  </a:lnTo>
                  <a:cubicBezTo>
                    <a:pt x="25469" y="26220"/>
                    <a:pt x="52535" y="1316"/>
                    <a:pt x="52817" y="1034"/>
                  </a:cubicBezTo>
                  <a:lnTo>
                    <a:pt x="53945" y="0"/>
                  </a:lnTo>
                  <a:lnTo>
                    <a:pt x="57704" y="0"/>
                  </a:lnTo>
                  <a:lnTo>
                    <a:pt x="58925" y="1880"/>
                  </a:lnTo>
                  <a:cubicBezTo>
                    <a:pt x="59019" y="2068"/>
                    <a:pt x="71801" y="21991"/>
                    <a:pt x="94074" y="21991"/>
                  </a:cubicBezTo>
                  <a:cubicBezTo>
                    <a:pt x="117381" y="21991"/>
                    <a:pt x="128753" y="2819"/>
                    <a:pt x="129223" y="2068"/>
                  </a:cubicBezTo>
                  <a:lnTo>
                    <a:pt x="130350" y="94"/>
                  </a:lnTo>
                  <a:lnTo>
                    <a:pt x="134861" y="94"/>
                  </a:lnTo>
                  <a:lnTo>
                    <a:pt x="136083" y="1974"/>
                  </a:lnTo>
                  <a:cubicBezTo>
                    <a:pt x="136177" y="2162"/>
                    <a:pt x="148958" y="22085"/>
                    <a:pt x="171232" y="22085"/>
                  </a:cubicBezTo>
                  <a:cubicBezTo>
                    <a:pt x="194633" y="22085"/>
                    <a:pt x="206286" y="2350"/>
                    <a:pt x="206380" y="2162"/>
                  </a:cubicBezTo>
                  <a:lnTo>
                    <a:pt x="207508" y="188"/>
                  </a:lnTo>
                  <a:lnTo>
                    <a:pt x="211643" y="188"/>
                  </a:lnTo>
                  <a:lnTo>
                    <a:pt x="212865" y="1504"/>
                  </a:lnTo>
                  <a:cubicBezTo>
                    <a:pt x="213053" y="1786"/>
                    <a:pt x="235420" y="26314"/>
                    <a:pt x="259479" y="21333"/>
                  </a:cubicBezTo>
                  <a:lnTo>
                    <a:pt x="261076" y="29134"/>
                  </a:lnTo>
                  <a:cubicBezTo>
                    <a:pt x="238333" y="33833"/>
                    <a:pt x="218222" y="17762"/>
                    <a:pt x="210327" y="10338"/>
                  </a:cubicBezTo>
                  <a:cubicBezTo>
                    <a:pt x="205158" y="17010"/>
                    <a:pt x="192283" y="29886"/>
                    <a:pt x="171326" y="29886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1F67449D-1DDB-9B49-8F87-3DD445C2220F}"/>
                </a:ext>
              </a:extLst>
            </p:cNvPr>
            <p:cNvSpPr/>
            <p:nvPr/>
          </p:nvSpPr>
          <p:spPr>
            <a:xfrm>
              <a:off x="5972604" y="3367349"/>
              <a:ext cx="246791" cy="29321"/>
            </a:xfrm>
            <a:custGeom>
              <a:avLst/>
              <a:gdLst>
                <a:gd name="connsiteX0" fmla="*/ 7988 w 246791"/>
                <a:gd name="connsiteY0" fmla="*/ 29322 h 29321"/>
                <a:gd name="connsiteX1" fmla="*/ 0 w 246791"/>
                <a:gd name="connsiteY1" fmla="*/ 28476 h 29321"/>
                <a:gd name="connsiteX2" fmla="*/ 1504 w 246791"/>
                <a:gd name="connsiteY2" fmla="*/ 21615 h 29321"/>
                <a:gd name="connsiteX3" fmla="*/ 45580 w 246791"/>
                <a:gd name="connsiteY3" fmla="*/ 1316 h 29321"/>
                <a:gd name="connsiteX4" fmla="*/ 46614 w 246791"/>
                <a:gd name="connsiteY4" fmla="*/ 0 h 29321"/>
                <a:gd name="connsiteX5" fmla="*/ 50279 w 246791"/>
                <a:gd name="connsiteY5" fmla="*/ 0 h 29321"/>
                <a:gd name="connsiteX6" fmla="*/ 51313 w 246791"/>
                <a:gd name="connsiteY6" fmla="*/ 1692 h 29321"/>
                <a:gd name="connsiteX7" fmla="*/ 86932 w 246791"/>
                <a:gd name="connsiteY7" fmla="*/ 21991 h 29321"/>
                <a:gd name="connsiteX8" fmla="*/ 122456 w 246791"/>
                <a:gd name="connsiteY8" fmla="*/ 1786 h 29321"/>
                <a:gd name="connsiteX9" fmla="*/ 123490 w 246791"/>
                <a:gd name="connsiteY9" fmla="*/ 0 h 29321"/>
                <a:gd name="connsiteX10" fmla="*/ 127437 w 246791"/>
                <a:gd name="connsiteY10" fmla="*/ 0 h 29321"/>
                <a:gd name="connsiteX11" fmla="*/ 128565 w 246791"/>
                <a:gd name="connsiteY11" fmla="*/ 1692 h 29321"/>
                <a:gd name="connsiteX12" fmla="*/ 164183 w 246791"/>
                <a:gd name="connsiteY12" fmla="*/ 21991 h 29321"/>
                <a:gd name="connsiteX13" fmla="*/ 199707 w 246791"/>
                <a:gd name="connsiteY13" fmla="*/ 1786 h 29321"/>
                <a:gd name="connsiteX14" fmla="*/ 200741 w 246791"/>
                <a:gd name="connsiteY14" fmla="*/ 0 h 29321"/>
                <a:gd name="connsiteX15" fmla="*/ 204688 w 246791"/>
                <a:gd name="connsiteY15" fmla="*/ 0 h 29321"/>
                <a:gd name="connsiteX16" fmla="*/ 205816 w 246791"/>
                <a:gd name="connsiteY16" fmla="*/ 1692 h 29321"/>
                <a:gd name="connsiteX17" fmla="*/ 245382 w 246791"/>
                <a:gd name="connsiteY17" fmla="*/ 21239 h 29321"/>
                <a:gd name="connsiteX18" fmla="*/ 246791 w 246791"/>
                <a:gd name="connsiteY18" fmla="*/ 28100 h 29321"/>
                <a:gd name="connsiteX19" fmla="*/ 202809 w 246791"/>
                <a:gd name="connsiteY19" fmla="*/ 9586 h 29321"/>
                <a:gd name="connsiteX20" fmla="*/ 164089 w 246791"/>
                <a:gd name="connsiteY20" fmla="*/ 29040 h 29321"/>
                <a:gd name="connsiteX21" fmla="*/ 125557 w 246791"/>
                <a:gd name="connsiteY21" fmla="*/ 9586 h 29321"/>
                <a:gd name="connsiteX22" fmla="*/ 86838 w 246791"/>
                <a:gd name="connsiteY22" fmla="*/ 29040 h 29321"/>
                <a:gd name="connsiteX23" fmla="*/ 48024 w 246791"/>
                <a:gd name="connsiteY23" fmla="*/ 9210 h 29321"/>
                <a:gd name="connsiteX24" fmla="*/ 7988 w 246791"/>
                <a:gd name="connsiteY24" fmla="*/ 29322 h 2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6791" h="29320">
                  <a:moveTo>
                    <a:pt x="7988" y="29322"/>
                  </a:moveTo>
                  <a:cubicBezTo>
                    <a:pt x="5357" y="29322"/>
                    <a:pt x="2725" y="29040"/>
                    <a:pt x="0" y="28476"/>
                  </a:cubicBezTo>
                  <a:lnTo>
                    <a:pt x="1504" y="21615"/>
                  </a:lnTo>
                  <a:cubicBezTo>
                    <a:pt x="25281" y="26690"/>
                    <a:pt x="45298" y="1598"/>
                    <a:pt x="45580" y="1316"/>
                  </a:cubicBezTo>
                  <a:lnTo>
                    <a:pt x="46614" y="0"/>
                  </a:lnTo>
                  <a:lnTo>
                    <a:pt x="50279" y="0"/>
                  </a:lnTo>
                  <a:lnTo>
                    <a:pt x="51313" y="1692"/>
                  </a:lnTo>
                  <a:cubicBezTo>
                    <a:pt x="51407" y="1880"/>
                    <a:pt x="64282" y="21991"/>
                    <a:pt x="86932" y="21991"/>
                  </a:cubicBezTo>
                  <a:cubicBezTo>
                    <a:pt x="110520" y="21991"/>
                    <a:pt x="121986" y="2631"/>
                    <a:pt x="122456" y="1786"/>
                  </a:cubicBezTo>
                  <a:lnTo>
                    <a:pt x="123490" y="0"/>
                  </a:lnTo>
                  <a:lnTo>
                    <a:pt x="127437" y="0"/>
                  </a:lnTo>
                  <a:lnTo>
                    <a:pt x="128565" y="1692"/>
                  </a:lnTo>
                  <a:cubicBezTo>
                    <a:pt x="128659" y="1880"/>
                    <a:pt x="141534" y="21991"/>
                    <a:pt x="164183" y="21991"/>
                  </a:cubicBezTo>
                  <a:cubicBezTo>
                    <a:pt x="187866" y="21991"/>
                    <a:pt x="199614" y="1974"/>
                    <a:pt x="199707" y="1786"/>
                  </a:cubicBezTo>
                  <a:lnTo>
                    <a:pt x="200741" y="0"/>
                  </a:lnTo>
                  <a:lnTo>
                    <a:pt x="204688" y="0"/>
                  </a:lnTo>
                  <a:lnTo>
                    <a:pt x="205816" y="1692"/>
                  </a:lnTo>
                  <a:cubicBezTo>
                    <a:pt x="206474" y="2725"/>
                    <a:pt x="221511" y="26220"/>
                    <a:pt x="245382" y="21239"/>
                  </a:cubicBezTo>
                  <a:lnTo>
                    <a:pt x="246791" y="28100"/>
                  </a:lnTo>
                  <a:cubicBezTo>
                    <a:pt x="224518" y="32705"/>
                    <a:pt x="209012" y="17292"/>
                    <a:pt x="202809" y="9586"/>
                  </a:cubicBezTo>
                  <a:cubicBezTo>
                    <a:pt x="197452" y="16447"/>
                    <a:pt x="184765" y="29040"/>
                    <a:pt x="164089" y="29040"/>
                  </a:cubicBezTo>
                  <a:cubicBezTo>
                    <a:pt x="144165" y="29040"/>
                    <a:pt x="131102" y="16353"/>
                    <a:pt x="125557" y="9586"/>
                  </a:cubicBezTo>
                  <a:cubicBezTo>
                    <a:pt x="120200" y="16447"/>
                    <a:pt x="107513" y="29040"/>
                    <a:pt x="86838" y="29040"/>
                  </a:cubicBezTo>
                  <a:cubicBezTo>
                    <a:pt x="66538" y="29040"/>
                    <a:pt x="53381" y="15883"/>
                    <a:pt x="48024" y="9210"/>
                  </a:cubicBezTo>
                  <a:cubicBezTo>
                    <a:pt x="41821" y="15695"/>
                    <a:pt x="26690" y="29322"/>
                    <a:pt x="7988" y="29322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BFEF6CD6-058A-9144-91CB-F67275681B73}"/>
                </a:ext>
              </a:extLst>
            </p:cNvPr>
            <p:cNvSpPr/>
            <p:nvPr/>
          </p:nvSpPr>
          <p:spPr>
            <a:xfrm>
              <a:off x="5969220" y="3461705"/>
              <a:ext cx="252524" cy="29039"/>
            </a:xfrm>
            <a:custGeom>
              <a:avLst/>
              <a:gdLst>
                <a:gd name="connsiteX0" fmla="*/ 167472 w 252524"/>
                <a:gd name="connsiteY0" fmla="*/ 29040 h 29039"/>
                <a:gd name="connsiteX1" fmla="*/ 128941 w 252524"/>
                <a:gd name="connsiteY1" fmla="*/ 9586 h 29039"/>
                <a:gd name="connsiteX2" fmla="*/ 90221 w 252524"/>
                <a:gd name="connsiteY2" fmla="*/ 29040 h 29039"/>
                <a:gd name="connsiteX3" fmla="*/ 51407 w 252524"/>
                <a:gd name="connsiteY3" fmla="*/ 9116 h 29039"/>
                <a:gd name="connsiteX4" fmla="*/ 0 w 252524"/>
                <a:gd name="connsiteY4" fmla="*/ 24247 h 29039"/>
                <a:gd name="connsiteX5" fmla="*/ 2725 w 252524"/>
                <a:gd name="connsiteY5" fmla="*/ 17762 h 29039"/>
                <a:gd name="connsiteX6" fmla="*/ 48870 w 252524"/>
                <a:gd name="connsiteY6" fmla="*/ 1410 h 29039"/>
                <a:gd name="connsiteX7" fmla="*/ 49903 w 252524"/>
                <a:gd name="connsiteY7" fmla="*/ 0 h 29039"/>
                <a:gd name="connsiteX8" fmla="*/ 53569 w 252524"/>
                <a:gd name="connsiteY8" fmla="*/ 0 h 29039"/>
                <a:gd name="connsiteX9" fmla="*/ 54602 w 252524"/>
                <a:gd name="connsiteY9" fmla="*/ 1692 h 29039"/>
                <a:gd name="connsiteX10" fmla="*/ 90221 w 252524"/>
                <a:gd name="connsiteY10" fmla="*/ 21991 h 29039"/>
                <a:gd name="connsiteX11" fmla="*/ 125839 w 252524"/>
                <a:gd name="connsiteY11" fmla="*/ 1786 h 29039"/>
                <a:gd name="connsiteX12" fmla="*/ 126873 w 252524"/>
                <a:gd name="connsiteY12" fmla="*/ 0 h 29039"/>
                <a:gd name="connsiteX13" fmla="*/ 130820 w 252524"/>
                <a:gd name="connsiteY13" fmla="*/ 0 h 29039"/>
                <a:gd name="connsiteX14" fmla="*/ 131854 w 252524"/>
                <a:gd name="connsiteY14" fmla="*/ 1692 h 29039"/>
                <a:gd name="connsiteX15" fmla="*/ 167472 w 252524"/>
                <a:gd name="connsiteY15" fmla="*/ 21991 h 29039"/>
                <a:gd name="connsiteX16" fmla="*/ 203091 w 252524"/>
                <a:gd name="connsiteY16" fmla="*/ 1786 h 29039"/>
                <a:gd name="connsiteX17" fmla="*/ 204125 w 252524"/>
                <a:gd name="connsiteY17" fmla="*/ 0 h 29039"/>
                <a:gd name="connsiteX18" fmla="*/ 207696 w 252524"/>
                <a:gd name="connsiteY18" fmla="*/ 0 h 29039"/>
                <a:gd name="connsiteX19" fmla="*/ 208824 w 252524"/>
                <a:gd name="connsiteY19" fmla="*/ 1222 h 29039"/>
                <a:gd name="connsiteX20" fmla="*/ 250833 w 252524"/>
                <a:gd name="connsiteY20" fmla="*/ 13251 h 29039"/>
                <a:gd name="connsiteX21" fmla="*/ 252524 w 252524"/>
                <a:gd name="connsiteY21" fmla="*/ 20112 h 29039"/>
                <a:gd name="connsiteX22" fmla="*/ 206662 w 252524"/>
                <a:gd name="connsiteY22" fmla="*/ 9022 h 29039"/>
                <a:gd name="connsiteX23" fmla="*/ 167472 w 252524"/>
                <a:gd name="connsiteY23" fmla="*/ 29040 h 2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2524" h="29039">
                  <a:moveTo>
                    <a:pt x="167472" y="29040"/>
                  </a:moveTo>
                  <a:cubicBezTo>
                    <a:pt x="147643" y="29040"/>
                    <a:pt x="134579" y="16353"/>
                    <a:pt x="128941" y="9586"/>
                  </a:cubicBezTo>
                  <a:cubicBezTo>
                    <a:pt x="123584" y="16447"/>
                    <a:pt x="110896" y="29040"/>
                    <a:pt x="90221" y="29040"/>
                  </a:cubicBezTo>
                  <a:cubicBezTo>
                    <a:pt x="69921" y="29040"/>
                    <a:pt x="56764" y="15789"/>
                    <a:pt x="51407" y="9116"/>
                  </a:cubicBezTo>
                  <a:cubicBezTo>
                    <a:pt x="43983" y="16822"/>
                    <a:pt x="23871" y="34209"/>
                    <a:pt x="0" y="24247"/>
                  </a:cubicBezTo>
                  <a:lnTo>
                    <a:pt x="2725" y="17762"/>
                  </a:lnTo>
                  <a:cubicBezTo>
                    <a:pt x="27724" y="28100"/>
                    <a:pt x="48024" y="2537"/>
                    <a:pt x="48870" y="1410"/>
                  </a:cubicBezTo>
                  <a:lnTo>
                    <a:pt x="49903" y="0"/>
                  </a:lnTo>
                  <a:lnTo>
                    <a:pt x="53569" y="0"/>
                  </a:lnTo>
                  <a:lnTo>
                    <a:pt x="54602" y="1692"/>
                  </a:lnTo>
                  <a:cubicBezTo>
                    <a:pt x="54696" y="1880"/>
                    <a:pt x="67572" y="21991"/>
                    <a:pt x="90221" y="21991"/>
                  </a:cubicBezTo>
                  <a:cubicBezTo>
                    <a:pt x="113904" y="21991"/>
                    <a:pt x="125651" y="2068"/>
                    <a:pt x="125839" y="1786"/>
                  </a:cubicBezTo>
                  <a:lnTo>
                    <a:pt x="126873" y="0"/>
                  </a:lnTo>
                  <a:lnTo>
                    <a:pt x="130820" y="0"/>
                  </a:lnTo>
                  <a:lnTo>
                    <a:pt x="131854" y="1692"/>
                  </a:lnTo>
                  <a:cubicBezTo>
                    <a:pt x="131948" y="1880"/>
                    <a:pt x="144823" y="21991"/>
                    <a:pt x="167472" y="21991"/>
                  </a:cubicBezTo>
                  <a:cubicBezTo>
                    <a:pt x="191061" y="21991"/>
                    <a:pt x="202527" y="2631"/>
                    <a:pt x="203091" y="1786"/>
                  </a:cubicBezTo>
                  <a:lnTo>
                    <a:pt x="204125" y="0"/>
                  </a:lnTo>
                  <a:lnTo>
                    <a:pt x="207696" y="0"/>
                  </a:lnTo>
                  <a:lnTo>
                    <a:pt x="208824" y="1222"/>
                  </a:lnTo>
                  <a:cubicBezTo>
                    <a:pt x="209481" y="1974"/>
                    <a:pt x="225364" y="19642"/>
                    <a:pt x="250833" y="13251"/>
                  </a:cubicBezTo>
                  <a:lnTo>
                    <a:pt x="252524" y="20112"/>
                  </a:lnTo>
                  <a:cubicBezTo>
                    <a:pt x="229593" y="25845"/>
                    <a:pt x="213241" y="14755"/>
                    <a:pt x="206662" y="9022"/>
                  </a:cubicBezTo>
                  <a:cubicBezTo>
                    <a:pt x="201587" y="15601"/>
                    <a:pt x="188712" y="29040"/>
                    <a:pt x="167472" y="29040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9" name="Graphic 324">
            <a:extLst>
              <a:ext uri="{FF2B5EF4-FFF2-40B4-BE49-F238E27FC236}">
                <a16:creationId xmlns:a16="http://schemas.microsoft.com/office/drawing/2014/main" id="{3C828143-B9D0-4C45-9FFC-CC99CA39C7C9}"/>
              </a:ext>
            </a:extLst>
          </p:cNvPr>
          <p:cNvGrpSpPr/>
          <p:nvPr/>
        </p:nvGrpSpPr>
        <p:grpSpPr>
          <a:xfrm>
            <a:off x="1743096" y="5246697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92082900-00E2-AE43-84F8-D55434C046A6}"/>
                </a:ext>
              </a:extLst>
            </p:cNvPr>
            <p:cNvSpPr/>
            <p:nvPr/>
          </p:nvSpPr>
          <p:spPr>
            <a:xfrm>
              <a:off x="6015647" y="3348929"/>
              <a:ext cx="158074" cy="158074"/>
            </a:xfrm>
            <a:custGeom>
              <a:avLst/>
              <a:gdLst>
                <a:gd name="connsiteX0" fmla="*/ 79037 w 158074"/>
                <a:gd name="connsiteY0" fmla="*/ 158074 h 158074"/>
                <a:gd name="connsiteX1" fmla="*/ 158074 w 158074"/>
                <a:gd name="connsiteY1" fmla="*/ 79037 h 158074"/>
                <a:gd name="connsiteX2" fmla="*/ 79037 w 158074"/>
                <a:gd name="connsiteY2" fmla="*/ 0 h 158074"/>
                <a:gd name="connsiteX3" fmla="*/ 0 w 158074"/>
                <a:gd name="connsiteY3" fmla="*/ 79037 h 158074"/>
                <a:gd name="connsiteX4" fmla="*/ 79037 w 158074"/>
                <a:gd name="connsiteY4" fmla="*/ 158074 h 158074"/>
                <a:gd name="connsiteX5" fmla="*/ 79037 w 158074"/>
                <a:gd name="connsiteY5" fmla="*/ 6955 h 158074"/>
                <a:gd name="connsiteX6" fmla="*/ 151120 w 158074"/>
                <a:gd name="connsiteY6" fmla="*/ 79037 h 158074"/>
                <a:gd name="connsiteX7" fmla="*/ 79037 w 158074"/>
                <a:gd name="connsiteY7" fmla="*/ 151120 h 158074"/>
                <a:gd name="connsiteX8" fmla="*/ 6955 w 158074"/>
                <a:gd name="connsiteY8" fmla="*/ 79037 h 158074"/>
                <a:gd name="connsiteX9" fmla="*/ 79037 w 158074"/>
                <a:gd name="connsiteY9" fmla="*/ 6955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74" h="158074">
                  <a:moveTo>
                    <a:pt x="79037" y="158074"/>
                  </a:moveTo>
                  <a:cubicBezTo>
                    <a:pt x="122644" y="158074"/>
                    <a:pt x="158074" y="122644"/>
                    <a:pt x="158074" y="79037"/>
                  </a:cubicBezTo>
                  <a:cubicBezTo>
                    <a:pt x="158074" y="35430"/>
                    <a:pt x="122644" y="0"/>
                    <a:pt x="79037" y="0"/>
                  </a:cubicBezTo>
                  <a:cubicBezTo>
                    <a:pt x="35430" y="0"/>
                    <a:pt x="0" y="35430"/>
                    <a:pt x="0" y="79037"/>
                  </a:cubicBezTo>
                  <a:cubicBezTo>
                    <a:pt x="0" y="122644"/>
                    <a:pt x="35430" y="158074"/>
                    <a:pt x="79037" y="158074"/>
                  </a:cubicBezTo>
                  <a:moveTo>
                    <a:pt x="79037" y="6955"/>
                  </a:moveTo>
                  <a:cubicBezTo>
                    <a:pt x="118791" y="6955"/>
                    <a:pt x="151120" y="39284"/>
                    <a:pt x="151120" y="79037"/>
                  </a:cubicBezTo>
                  <a:cubicBezTo>
                    <a:pt x="151120" y="118791"/>
                    <a:pt x="118791" y="151120"/>
                    <a:pt x="79037" y="151120"/>
                  </a:cubicBezTo>
                  <a:cubicBezTo>
                    <a:pt x="39284" y="151120"/>
                    <a:pt x="6955" y="118791"/>
                    <a:pt x="6955" y="79037"/>
                  </a:cubicBezTo>
                  <a:cubicBezTo>
                    <a:pt x="6955" y="39378"/>
                    <a:pt x="39284" y="6955"/>
                    <a:pt x="79037" y="6955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4320A6C2-92CE-5048-8AB6-006BE3B0780F}"/>
                </a:ext>
              </a:extLst>
            </p:cNvPr>
            <p:cNvSpPr/>
            <p:nvPr/>
          </p:nvSpPr>
          <p:spPr>
            <a:xfrm>
              <a:off x="6057844" y="3407290"/>
              <a:ext cx="18044" cy="18044"/>
            </a:xfrm>
            <a:custGeom>
              <a:avLst/>
              <a:gdLst>
                <a:gd name="connsiteX0" fmla="*/ 9022 w 18044"/>
                <a:gd name="connsiteY0" fmla="*/ 18044 h 18044"/>
                <a:gd name="connsiteX1" fmla="*/ 18044 w 18044"/>
                <a:gd name="connsiteY1" fmla="*/ 9022 h 18044"/>
                <a:gd name="connsiteX2" fmla="*/ 9022 w 18044"/>
                <a:gd name="connsiteY2" fmla="*/ 0 h 18044"/>
                <a:gd name="connsiteX3" fmla="*/ 0 w 18044"/>
                <a:gd name="connsiteY3" fmla="*/ 9022 h 18044"/>
                <a:gd name="connsiteX4" fmla="*/ 9022 w 18044"/>
                <a:gd name="connsiteY4" fmla="*/ 18044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4" h="18044">
                  <a:moveTo>
                    <a:pt x="9022" y="18044"/>
                  </a:moveTo>
                  <a:cubicBezTo>
                    <a:pt x="14003" y="18044"/>
                    <a:pt x="18044" y="14003"/>
                    <a:pt x="18044" y="9022"/>
                  </a:cubicBezTo>
                  <a:cubicBezTo>
                    <a:pt x="18044" y="4041"/>
                    <a:pt x="14003" y="0"/>
                    <a:pt x="9022" y="0"/>
                  </a:cubicBezTo>
                  <a:cubicBezTo>
                    <a:pt x="4041" y="0"/>
                    <a:pt x="0" y="4041"/>
                    <a:pt x="0" y="9022"/>
                  </a:cubicBezTo>
                  <a:cubicBezTo>
                    <a:pt x="0" y="14003"/>
                    <a:pt x="4041" y="18044"/>
                    <a:pt x="9022" y="18044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F173F7C8-CDFD-D640-B47B-4C923E07581A}"/>
                </a:ext>
              </a:extLst>
            </p:cNvPr>
            <p:cNvSpPr/>
            <p:nvPr/>
          </p:nvSpPr>
          <p:spPr>
            <a:xfrm>
              <a:off x="6113480" y="3407290"/>
              <a:ext cx="18044" cy="18044"/>
            </a:xfrm>
            <a:custGeom>
              <a:avLst/>
              <a:gdLst>
                <a:gd name="connsiteX0" fmla="*/ 9022 w 18044"/>
                <a:gd name="connsiteY0" fmla="*/ 18044 h 18044"/>
                <a:gd name="connsiteX1" fmla="*/ 18044 w 18044"/>
                <a:gd name="connsiteY1" fmla="*/ 9022 h 18044"/>
                <a:gd name="connsiteX2" fmla="*/ 9022 w 18044"/>
                <a:gd name="connsiteY2" fmla="*/ 0 h 18044"/>
                <a:gd name="connsiteX3" fmla="*/ 0 w 18044"/>
                <a:gd name="connsiteY3" fmla="*/ 9022 h 18044"/>
                <a:gd name="connsiteX4" fmla="*/ 9022 w 18044"/>
                <a:gd name="connsiteY4" fmla="*/ 18044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4" h="18044">
                  <a:moveTo>
                    <a:pt x="9022" y="18044"/>
                  </a:moveTo>
                  <a:cubicBezTo>
                    <a:pt x="14003" y="18044"/>
                    <a:pt x="18044" y="14003"/>
                    <a:pt x="18044" y="9022"/>
                  </a:cubicBezTo>
                  <a:cubicBezTo>
                    <a:pt x="18044" y="4041"/>
                    <a:pt x="14003" y="0"/>
                    <a:pt x="9022" y="0"/>
                  </a:cubicBezTo>
                  <a:cubicBezTo>
                    <a:pt x="4041" y="0"/>
                    <a:pt x="0" y="4041"/>
                    <a:pt x="0" y="9022"/>
                  </a:cubicBezTo>
                  <a:cubicBezTo>
                    <a:pt x="94" y="14003"/>
                    <a:pt x="4041" y="18044"/>
                    <a:pt x="9022" y="18044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5D114206-2D4A-A44D-93E7-836E827C552D}"/>
                </a:ext>
              </a:extLst>
            </p:cNvPr>
            <p:cNvSpPr/>
            <p:nvPr/>
          </p:nvSpPr>
          <p:spPr>
            <a:xfrm>
              <a:off x="6074944" y="3459445"/>
              <a:ext cx="39491" cy="7334"/>
            </a:xfrm>
            <a:custGeom>
              <a:avLst/>
              <a:gdLst>
                <a:gd name="connsiteX0" fmla="*/ 3200 w 39491"/>
                <a:gd name="connsiteY0" fmla="*/ 6865 h 7334"/>
                <a:gd name="connsiteX1" fmla="*/ 19740 w 39491"/>
                <a:gd name="connsiteY1" fmla="*/ 7335 h 7334"/>
                <a:gd name="connsiteX2" fmla="*/ 36281 w 39491"/>
                <a:gd name="connsiteY2" fmla="*/ 6865 h 7334"/>
                <a:gd name="connsiteX3" fmla="*/ 39476 w 39491"/>
                <a:gd name="connsiteY3" fmla="*/ 3200 h 7334"/>
                <a:gd name="connsiteX4" fmla="*/ 35811 w 39491"/>
                <a:gd name="connsiteY4" fmla="*/ 4 h 7334"/>
                <a:gd name="connsiteX5" fmla="*/ 3670 w 39491"/>
                <a:gd name="connsiteY5" fmla="*/ 4 h 7334"/>
                <a:gd name="connsiteX6" fmla="*/ 4 w 39491"/>
                <a:gd name="connsiteY6" fmla="*/ 3200 h 7334"/>
                <a:gd name="connsiteX7" fmla="*/ 3200 w 39491"/>
                <a:gd name="connsiteY7" fmla="*/ 6865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91" h="7334">
                  <a:moveTo>
                    <a:pt x="3200" y="6865"/>
                  </a:moveTo>
                  <a:cubicBezTo>
                    <a:pt x="7617" y="7147"/>
                    <a:pt x="13444" y="7335"/>
                    <a:pt x="19740" y="7335"/>
                  </a:cubicBezTo>
                  <a:cubicBezTo>
                    <a:pt x="25943" y="7335"/>
                    <a:pt x="31864" y="7147"/>
                    <a:pt x="36281" y="6865"/>
                  </a:cubicBezTo>
                  <a:cubicBezTo>
                    <a:pt x="38160" y="6771"/>
                    <a:pt x="39664" y="5079"/>
                    <a:pt x="39476" y="3200"/>
                  </a:cubicBezTo>
                  <a:cubicBezTo>
                    <a:pt x="39382" y="1320"/>
                    <a:pt x="37690" y="-90"/>
                    <a:pt x="35811" y="4"/>
                  </a:cubicBezTo>
                  <a:cubicBezTo>
                    <a:pt x="27259" y="568"/>
                    <a:pt x="12222" y="568"/>
                    <a:pt x="3670" y="4"/>
                  </a:cubicBezTo>
                  <a:cubicBezTo>
                    <a:pt x="1790" y="-90"/>
                    <a:pt x="98" y="1320"/>
                    <a:pt x="4" y="3200"/>
                  </a:cubicBezTo>
                  <a:cubicBezTo>
                    <a:pt x="-90" y="5079"/>
                    <a:pt x="1320" y="6771"/>
                    <a:pt x="3200" y="6865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BA5A7A72-87A3-E14D-98AB-32336A8B4927}"/>
                </a:ext>
              </a:extLst>
            </p:cNvPr>
            <p:cNvSpPr/>
            <p:nvPr/>
          </p:nvSpPr>
          <p:spPr>
            <a:xfrm>
              <a:off x="5964334" y="3524765"/>
              <a:ext cx="263801" cy="46614"/>
            </a:xfrm>
            <a:custGeom>
              <a:avLst/>
              <a:gdLst>
                <a:gd name="connsiteX0" fmla="*/ 263802 w 263801"/>
                <a:gd name="connsiteY0" fmla="*/ 35524 h 46614"/>
                <a:gd name="connsiteX1" fmla="*/ 223109 w 263801"/>
                <a:gd name="connsiteY1" fmla="*/ 0 h 46614"/>
                <a:gd name="connsiteX2" fmla="*/ 41257 w 263801"/>
                <a:gd name="connsiteY2" fmla="*/ 0 h 46614"/>
                <a:gd name="connsiteX3" fmla="*/ 0 w 263801"/>
                <a:gd name="connsiteY3" fmla="*/ 39942 h 46614"/>
                <a:gd name="connsiteX4" fmla="*/ 7142 w 263801"/>
                <a:gd name="connsiteY4" fmla="*/ 46614 h 46614"/>
                <a:gd name="connsiteX5" fmla="*/ 7142 w 263801"/>
                <a:gd name="connsiteY5" fmla="*/ 41069 h 46614"/>
                <a:gd name="connsiteX6" fmla="*/ 41257 w 263801"/>
                <a:gd name="connsiteY6" fmla="*/ 7236 h 46614"/>
                <a:gd name="connsiteX7" fmla="*/ 223109 w 263801"/>
                <a:gd name="connsiteY7" fmla="*/ 7236 h 46614"/>
                <a:gd name="connsiteX8" fmla="*/ 257223 w 263801"/>
                <a:gd name="connsiteY8" fmla="*/ 41069 h 46614"/>
                <a:gd name="connsiteX9" fmla="*/ 257223 w 263801"/>
                <a:gd name="connsiteY9" fmla="*/ 42385 h 46614"/>
                <a:gd name="connsiteX10" fmla="*/ 263802 w 263801"/>
                <a:gd name="connsiteY10" fmla="*/ 35524 h 4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801" h="46614">
                  <a:moveTo>
                    <a:pt x="263802" y="35524"/>
                  </a:moveTo>
                  <a:cubicBezTo>
                    <a:pt x="261170" y="15601"/>
                    <a:pt x="244066" y="0"/>
                    <a:pt x="223109" y="0"/>
                  </a:cubicBezTo>
                  <a:lnTo>
                    <a:pt x="41257" y="0"/>
                  </a:lnTo>
                  <a:cubicBezTo>
                    <a:pt x="18890" y="0"/>
                    <a:pt x="564" y="17856"/>
                    <a:pt x="0" y="39942"/>
                  </a:cubicBezTo>
                  <a:cubicBezTo>
                    <a:pt x="2256" y="42291"/>
                    <a:pt x="4699" y="44359"/>
                    <a:pt x="7142" y="46614"/>
                  </a:cubicBezTo>
                  <a:lnTo>
                    <a:pt x="7142" y="41069"/>
                  </a:lnTo>
                  <a:cubicBezTo>
                    <a:pt x="7142" y="22367"/>
                    <a:pt x="22461" y="7236"/>
                    <a:pt x="41257" y="7236"/>
                  </a:cubicBezTo>
                  <a:lnTo>
                    <a:pt x="223109" y="7236"/>
                  </a:lnTo>
                  <a:cubicBezTo>
                    <a:pt x="241905" y="7236"/>
                    <a:pt x="257223" y="22461"/>
                    <a:pt x="257223" y="41069"/>
                  </a:cubicBezTo>
                  <a:lnTo>
                    <a:pt x="257223" y="42385"/>
                  </a:lnTo>
                  <a:cubicBezTo>
                    <a:pt x="259479" y="40223"/>
                    <a:pt x="261640" y="37780"/>
                    <a:pt x="263802" y="35524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C0A4B036-8A9F-F649-92EB-8D0DF40BCFD4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189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189 w 384190"/>
                <a:gd name="connsiteY4" fmla="*/ 384190 h 384190"/>
                <a:gd name="connsiteX5" fmla="*/ 192189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189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189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284" y="298011"/>
                    <a:pt x="298105" y="384190"/>
                    <a:pt x="192189" y="384190"/>
                  </a:cubicBezTo>
                  <a:close/>
                  <a:moveTo>
                    <a:pt x="192189" y="9398"/>
                  </a:moveTo>
                  <a:cubicBezTo>
                    <a:pt x="91443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886" y="91349"/>
                    <a:pt x="292936" y="9398"/>
                    <a:pt x="192189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6" name="Graphic 326">
            <a:extLst>
              <a:ext uri="{FF2B5EF4-FFF2-40B4-BE49-F238E27FC236}">
                <a16:creationId xmlns:a16="http://schemas.microsoft.com/office/drawing/2014/main" id="{3D90029C-60F8-294B-A3DF-F493337FDE1A}"/>
              </a:ext>
            </a:extLst>
          </p:cNvPr>
          <p:cNvGrpSpPr/>
          <p:nvPr/>
        </p:nvGrpSpPr>
        <p:grpSpPr>
          <a:xfrm>
            <a:off x="4212594" y="2306641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979E41F6-5D86-AE49-8643-3DE78C05613C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189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189 w 384190"/>
                <a:gd name="connsiteY4" fmla="*/ 384190 h 384190"/>
                <a:gd name="connsiteX5" fmla="*/ 192189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189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189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284" y="298011"/>
                    <a:pt x="298105" y="384190"/>
                    <a:pt x="192189" y="384190"/>
                  </a:cubicBezTo>
                  <a:close/>
                  <a:moveTo>
                    <a:pt x="192189" y="9398"/>
                  </a:moveTo>
                  <a:cubicBezTo>
                    <a:pt x="91443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936" y="9398"/>
                    <a:pt x="192189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8" name="Graphic 326">
              <a:extLst>
                <a:ext uri="{FF2B5EF4-FFF2-40B4-BE49-F238E27FC236}">
                  <a16:creationId xmlns:a16="http://schemas.microsoft.com/office/drawing/2014/main" id="{3D90029C-60F8-294B-A3DF-F493337FDE1A}"/>
                </a:ext>
              </a:extLst>
            </p:cNvPr>
            <p:cNvGrpSpPr/>
            <p:nvPr/>
          </p:nvGrpSpPr>
          <p:grpSpPr>
            <a:xfrm>
              <a:off x="6005967" y="3363401"/>
              <a:ext cx="179783" cy="152623"/>
              <a:chOff x="6005967" y="3363401"/>
              <a:chExt cx="179783" cy="152623"/>
            </a:xfrm>
            <a:grpFill/>
          </p:grpSpPr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61EAE950-386D-ED4F-9AC0-4C034E65B24F}"/>
                  </a:ext>
                </a:extLst>
              </p:cNvPr>
              <p:cNvSpPr/>
              <p:nvPr/>
            </p:nvSpPr>
            <p:spPr>
              <a:xfrm>
                <a:off x="6005967" y="3363401"/>
                <a:ext cx="179783" cy="58361"/>
              </a:xfrm>
              <a:custGeom>
                <a:avLst/>
                <a:gdLst>
                  <a:gd name="connsiteX0" fmla="*/ 179408 w 179783"/>
                  <a:gd name="connsiteY0" fmla="*/ 37216 h 58361"/>
                  <a:gd name="connsiteX1" fmla="*/ 179314 w 179783"/>
                  <a:gd name="connsiteY1" fmla="*/ 36840 h 58361"/>
                  <a:gd name="connsiteX2" fmla="*/ 158638 w 179783"/>
                  <a:gd name="connsiteY2" fmla="*/ 1128 h 58361"/>
                  <a:gd name="connsiteX3" fmla="*/ 156759 w 179783"/>
                  <a:gd name="connsiteY3" fmla="*/ 0 h 58361"/>
                  <a:gd name="connsiteX4" fmla="*/ 22837 w 179783"/>
                  <a:gd name="connsiteY4" fmla="*/ 0 h 58361"/>
                  <a:gd name="connsiteX5" fmla="*/ 20958 w 179783"/>
                  <a:gd name="connsiteY5" fmla="*/ 1128 h 58361"/>
                  <a:gd name="connsiteX6" fmla="*/ 282 w 179783"/>
                  <a:gd name="connsiteY6" fmla="*/ 36840 h 58361"/>
                  <a:gd name="connsiteX7" fmla="*/ 188 w 179783"/>
                  <a:gd name="connsiteY7" fmla="*/ 37216 h 58361"/>
                  <a:gd name="connsiteX8" fmla="*/ 0 w 179783"/>
                  <a:gd name="connsiteY8" fmla="*/ 37874 h 58361"/>
                  <a:gd name="connsiteX9" fmla="*/ 94 w 179783"/>
                  <a:gd name="connsiteY9" fmla="*/ 38344 h 58361"/>
                  <a:gd name="connsiteX10" fmla="*/ 188 w 179783"/>
                  <a:gd name="connsiteY10" fmla="*/ 38814 h 58361"/>
                  <a:gd name="connsiteX11" fmla="*/ 7236 w 179783"/>
                  <a:gd name="connsiteY11" fmla="*/ 56952 h 58361"/>
                  <a:gd name="connsiteX12" fmla="*/ 9304 w 179783"/>
                  <a:gd name="connsiteY12" fmla="*/ 58362 h 58361"/>
                  <a:gd name="connsiteX13" fmla="*/ 170480 w 179783"/>
                  <a:gd name="connsiteY13" fmla="*/ 58362 h 58361"/>
                  <a:gd name="connsiteX14" fmla="*/ 172547 w 179783"/>
                  <a:gd name="connsiteY14" fmla="*/ 56952 h 58361"/>
                  <a:gd name="connsiteX15" fmla="*/ 179596 w 179783"/>
                  <a:gd name="connsiteY15" fmla="*/ 38814 h 58361"/>
                  <a:gd name="connsiteX16" fmla="*/ 179690 w 179783"/>
                  <a:gd name="connsiteY16" fmla="*/ 38344 h 58361"/>
                  <a:gd name="connsiteX17" fmla="*/ 179784 w 179783"/>
                  <a:gd name="connsiteY17" fmla="*/ 37874 h 58361"/>
                  <a:gd name="connsiteX18" fmla="*/ 179408 w 179783"/>
                  <a:gd name="connsiteY18" fmla="*/ 37216 h 58361"/>
                  <a:gd name="connsiteX19" fmla="*/ 24059 w 179783"/>
                  <a:gd name="connsiteY19" fmla="*/ 4511 h 58361"/>
                  <a:gd name="connsiteX20" fmla="*/ 155443 w 179783"/>
                  <a:gd name="connsiteY20" fmla="*/ 4511 h 58361"/>
                  <a:gd name="connsiteX21" fmla="*/ 173581 w 179783"/>
                  <a:gd name="connsiteY21" fmla="*/ 35806 h 58361"/>
                  <a:gd name="connsiteX22" fmla="*/ 5921 w 179783"/>
                  <a:gd name="connsiteY22" fmla="*/ 35806 h 58361"/>
                  <a:gd name="connsiteX23" fmla="*/ 24059 w 179783"/>
                  <a:gd name="connsiteY23" fmla="*/ 4511 h 58361"/>
                  <a:gd name="connsiteX24" fmla="*/ 168882 w 179783"/>
                  <a:gd name="connsiteY24" fmla="*/ 53945 h 58361"/>
                  <a:gd name="connsiteX25" fmla="*/ 10620 w 179783"/>
                  <a:gd name="connsiteY25" fmla="*/ 53945 h 58361"/>
                  <a:gd name="connsiteX26" fmla="*/ 5263 w 179783"/>
                  <a:gd name="connsiteY26" fmla="*/ 40223 h 58361"/>
                  <a:gd name="connsiteX27" fmla="*/ 174239 w 179783"/>
                  <a:gd name="connsiteY27" fmla="*/ 40223 h 58361"/>
                  <a:gd name="connsiteX28" fmla="*/ 168882 w 179783"/>
                  <a:gd name="connsiteY28" fmla="*/ 53945 h 5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9783" h="58361">
                    <a:moveTo>
                      <a:pt x="179408" y="37216"/>
                    </a:moveTo>
                    <a:cubicBezTo>
                      <a:pt x="179314" y="37122"/>
                      <a:pt x="179408" y="37028"/>
                      <a:pt x="179314" y="36840"/>
                    </a:cubicBezTo>
                    <a:lnTo>
                      <a:pt x="158638" y="1128"/>
                    </a:lnTo>
                    <a:cubicBezTo>
                      <a:pt x="158262" y="470"/>
                      <a:pt x="157510" y="0"/>
                      <a:pt x="156759" y="0"/>
                    </a:cubicBezTo>
                    <a:lnTo>
                      <a:pt x="22837" y="0"/>
                    </a:lnTo>
                    <a:cubicBezTo>
                      <a:pt x="22085" y="0"/>
                      <a:pt x="21333" y="376"/>
                      <a:pt x="20958" y="1128"/>
                    </a:cubicBezTo>
                    <a:lnTo>
                      <a:pt x="282" y="36840"/>
                    </a:lnTo>
                    <a:cubicBezTo>
                      <a:pt x="188" y="36934"/>
                      <a:pt x="188" y="37028"/>
                      <a:pt x="188" y="37216"/>
                    </a:cubicBezTo>
                    <a:cubicBezTo>
                      <a:pt x="94" y="37404"/>
                      <a:pt x="0" y="37592"/>
                      <a:pt x="0" y="37874"/>
                    </a:cubicBezTo>
                    <a:cubicBezTo>
                      <a:pt x="0" y="38062"/>
                      <a:pt x="0" y="38156"/>
                      <a:pt x="94" y="38344"/>
                    </a:cubicBezTo>
                    <a:cubicBezTo>
                      <a:pt x="94" y="38532"/>
                      <a:pt x="94" y="38626"/>
                      <a:pt x="188" y="38814"/>
                    </a:cubicBezTo>
                    <a:lnTo>
                      <a:pt x="7236" y="56952"/>
                    </a:lnTo>
                    <a:cubicBezTo>
                      <a:pt x="7518" y="57798"/>
                      <a:pt x="8364" y="58362"/>
                      <a:pt x="9304" y="58362"/>
                    </a:cubicBezTo>
                    <a:lnTo>
                      <a:pt x="170480" y="58362"/>
                    </a:lnTo>
                    <a:cubicBezTo>
                      <a:pt x="171420" y="58362"/>
                      <a:pt x="172171" y="57798"/>
                      <a:pt x="172547" y="56952"/>
                    </a:cubicBezTo>
                    <a:lnTo>
                      <a:pt x="179596" y="38814"/>
                    </a:lnTo>
                    <a:cubicBezTo>
                      <a:pt x="179690" y="38626"/>
                      <a:pt x="179596" y="38532"/>
                      <a:pt x="179690" y="38344"/>
                    </a:cubicBezTo>
                    <a:cubicBezTo>
                      <a:pt x="179690" y="38156"/>
                      <a:pt x="179784" y="38062"/>
                      <a:pt x="179784" y="37874"/>
                    </a:cubicBezTo>
                    <a:cubicBezTo>
                      <a:pt x="179596" y="37686"/>
                      <a:pt x="179502" y="37498"/>
                      <a:pt x="179408" y="37216"/>
                    </a:cubicBezTo>
                    <a:moveTo>
                      <a:pt x="24059" y="4511"/>
                    </a:moveTo>
                    <a:lnTo>
                      <a:pt x="155443" y="4511"/>
                    </a:lnTo>
                    <a:lnTo>
                      <a:pt x="173581" y="35806"/>
                    </a:lnTo>
                    <a:lnTo>
                      <a:pt x="5921" y="35806"/>
                    </a:lnTo>
                    <a:lnTo>
                      <a:pt x="24059" y="4511"/>
                    </a:lnTo>
                    <a:close/>
                    <a:moveTo>
                      <a:pt x="168882" y="53945"/>
                    </a:moveTo>
                    <a:lnTo>
                      <a:pt x="10620" y="53945"/>
                    </a:lnTo>
                    <a:lnTo>
                      <a:pt x="5263" y="40223"/>
                    </a:lnTo>
                    <a:lnTo>
                      <a:pt x="174239" y="40223"/>
                    </a:lnTo>
                    <a:lnTo>
                      <a:pt x="168882" y="53945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30349435-DB18-1749-BFDC-7197465FECA8}"/>
                  </a:ext>
                </a:extLst>
              </p:cNvPr>
              <p:cNvSpPr/>
              <p:nvPr/>
            </p:nvSpPr>
            <p:spPr>
              <a:xfrm>
                <a:off x="6039401" y="3429000"/>
                <a:ext cx="112534" cy="20393"/>
              </a:xfrm>
              <a:custGeom>
                <a:avLst/>
                <a:gdLst>
                  <a:gd name="connsiteX0" fmla="*/ 3688 w 112534"/>
                  <a:gd name="connsiteY0" fmla="*/ 20394 h 20393"/>
                  <a:gd name="connsiteX1" fmla="*/ 23 w 112534"/>
                  <a:gd name="connsiteY1" fmla="*/ 17198 h 20393"/>
                  <a:gd name="connsiteX2" fmla="*/ 775 w 112534"/>
                  <a:gd name="connsiteY2" fmla="*/ 14473 h 20393"/>
                  <a:gd name="connsiteX3" fmla="*/ 3218 w 112534"/>
                  <a:gd name="connsiteY3" fmla="*/ 13063 h 20393"/>
                  <a:gd name="connsiteX4" fmla="*/ 108570 w 112534"/>
                  <a:gd name="connsiteY4" fmla="*/ 0 h 20393"/>
                  <a:gd name="connsiteX5" fmla="*/ 108946 w 112534"/>
                  <a:gd name="connsiteY5" fmla="*/ 0 h 20393"/>
                  <a:gd name="connsiteX6" fmla="*/ 112517 w 112534"/>
                  <a:gd name="connsiteY6" fmla="*/ 3195 h 20393"/>
                  <a:gd name="connsiteX7" fmla="*/ 111765 w 112534"/>
                  <a:gd name="connsiteY7" fmla="*/ 5921 h 20393"/>
                  <a:gd name="connsiteX8" fmla="*/ 109321 w 112534"/>
                  <a:gd name="connsiteY8" fmla="*/ 7330 h 20393"/>
                  <a:gd name="connsiteX9" fmla="*/ 3970 w 112534"/>
                  <a:gd name="connsiteY9" fmla="*/ 20394 h 20393"/>
                  <a:gd name="connsiteX10" fmla="*/ 3688 w 112534"/>
                  <a:gd name="connsiteY10" fmla="*/ 20394 h 2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533" h="20393">
                    <a:moveTo>
                      <a:pt x="3688" y="20394"/>
                    </a:moveTo>
                    <a:cubicBezTo>
                      <a:pt x="1808" y="20394"/>
                      <a:pt x="305" y="18984"/>
                      <a:pt x="23" y="17198"/>
                    </a:cubicBezTo>
                    <a:cubicBezTo>
                      <a:pt x="-71" y="16259"/>
                      <a:pt x="117" y="15319"/>
                      <a:pt x="775" y="14473"/>
                    </a:cubicBezTo>
                    <a:cubicBezTo>
                      <a:pt x="1432" y="13627"/>
                      <a:pt x="2278" y="13251"/>
                      <a:pt x="3218" y="13063"/>
                    </a:cubicBezTo>
                    <a:lnTo>
                      <a:pt x="108570" y="0"/>
                    </a:lnTo>
                    <a:lnTo>
                      <a:pt x="108946" y="0"/>
                    </a:lnTo>
                    <a:cubicBezTo>
                      <a:pt x="110825" y="0"/>
                      <a:pt x="112329" y="1410"/>
                      <a:pt x="112517" y="3195"/>
                    </a:cubicBezTo>
                    <a:cubicBezTo>
                      <a:pt x="112611" y="4135"/>
                      <a:pt x="112329" y="5169"/>
                      <a:pt x="111765" y="5921"/>
                    </a:cubicBezTo>
                    <a:cubicBezTo>
                      <a:pt x="111201" y="6673"/>
                      <a:pt x="110355" y="7142"/>
                      <a:pt x="109321" y="7330"/>
                    </a:cubicBezTo>
                    <a:lnTo>
                      <a:pt x="3970" y="20394"/>
                    </a:lnTo>
                    <a:lnTo>
                      <a:pt x="3688" y="20394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 380">
                <a:extLst>
                  <a:ext uri="{FF2B5EF4-FFF2-40B4-BE49-F238E27FC236}">
                    <a16:creationId xmlns:a16="http://schemas.microsoft.com/office/drawing/2014/main" id="{4D059705-0634-ED4D-9ABC-A276C20D4513}"/>
                  </a:ext>
                </a:extLst>
              </p:cNvPr>
              <p:cNvSpPr/>
              <p:nvPr/>
            </p:nvSpPr>
            <p:spPr>
              <a:xfrm>
                <a:off x="6039401" y="3451179"/>
                <a:ext cx="112628" cy="20393"/>
              </a:xfrm>
              <a:custGeom>
                <a:avLst/>
                <a:gdLst>
                  <a:gd name="connsiteX0" fmla="*/ 3688 w 112628"/>
                  <a:gd name="connsiteY0" fmla="*/ 20394 h 20393"/>
                  <a:gd name="connsiteX1" fmla="*/ 23 w 112628"/>
                  <a:gd name="connsiteY1" fmla="*/ 17198 h 20393"/>
                  <a:gd name="connsiteX2" fmla="*/ 775 w 112628"/>
                  <a:gd name="connsiteY2" fmla="*/ 14473 h 20393"/>
                  <a:gd name="connsiteX3" fmla="*/ 3218 w 112628"/>
                  <a:gd name="connsiteY3" fmla="*/ 13063 h 20393"/>
                  <a:gd name="connsiteX4" fmla="*/ 108570 w 112628"/>
                  <a:gd name="connsiteY4" fmla="*/ 0 h 20393"/>
                  <a:gd name="connsiteX5" fmla="*/ 108946 w 112628"/>
                  <a:gd name="connsiteY5" fmla="*/ 0 h 20393"/>
                  <a:gd name="connsiteX6" fmla="*/ 112611 w 112628"/>
                  <a:gd name="connsiteY6" fmla="*/ 3195 h 20393"/>
                  <a:gd name="connsiteX7" fmla="*/ 111859 w 112628"/>
                  <a:gd name="connsiteY7" fmla="*/ 5921 h 20393"/>
                  <a:gd name="connsiteX8" fmla="*/ 109415 w 112628"/>
                  <a:gd name="connsiteY8" fmla="*/ 7330 h 20393"/>
                  <a:gd name="connsiteX9" fmla="*/ 4064 w 112628"/>
                  <a:gd name="connsiteY9" fmla="*/ 20394 h 20393"/>
                  <a:gd name="connsiteX10" fmla="*/ 3688 w 112628"/>
                  <a:gd name="connsiteY10" fmla="*/ 20394 h 2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628" h="20393">
                    <a:moveTo>
                      <a:pt x="3688" y="20394"/>
                    </a:moveTo>
                    <a:cubicBezTo>
                      <a:pt x="1808" y="20394"/>
                      <a:pt x="305" y="18984"/>
                      <a:pt x="23" y="17198"/>
                    </a:cubicBezTo>
                    <a:cubicBezTo>
                      <a:pt x="-71" y="16259"/>
                      <a:pt x="117" y="15319"/>
                      <a:pt x="775" y="14473"/>
                    </a:cubicBezTo>
                    <a:cubicBezTo>
                      <a:pt x="1432" y="13627"/>
                      <a:pt x="2278" y="13251"/>
                      <a:pt x="3218" y="13063"/>
                    </a:cubicBezTo>
                    <a:lnTo>
                      <a:pt x="108570" y="0"/>
                    </a:lnTo>
                    <a:lnTo>
                      <a:pt x="108946" y="0"/>
                    </a:lnTo>
                    <a:cubicBezTo>
                      <a:pt x="110825" y="0"/>
                      <a:pt x="112329" y="1410"/>
                      <a:pt x="112611" y="3195"/>
                    </a:cubicBezTo>
                    <a:cubicBezTo>
                      <a:pt x="112705" y="4135"/>
                      <a:pt x="112423" y="5169"/>
                      <a:pt x="111859" y="5921"/>
                    </a:cubicBezTo>
                    <a:cubicBezTo>
                      <a:pt x="111295" y="6673"/>
                      <a:pt x="110449" y="7142"/>
                      <a:pt x="109415" y="7330"/>
                    </a:cubicBezTo>
                    <a:lnTo>
                      <a:pt x="4064" y="20394"/>
                    </a:lnTo>
                    <a:lnTo>
                      <a:pt x="3688" y="20394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4D1209AF-FD8A-C145-BBFB-63B7C094F8E9}"/>
                  </a:ext>
                </a:extLst>
              </p:cNvPr>
              <p:cNvSpPr/>
              <p:nvPr/>
            </p:nvSpPr>
            <p:spPr>
              <a:xfrm>
                <a:off x="6039401" y="3473452"/>
                <a:ext cx="112534" cy="20393"/>
              </a:xfrm>
              <a:custGeom>
                <a:avLst/>
                <a:gdLst>
                  <a:gd name="connsiteX0" fmla="*/ 3688 w 112534"/>
                  <a:gd name="connsiteY0" fmla="*/ 20394 h 20393"/>
                  <a:gd name="connsiteX1" fmla="*/ 23 w 112534"/>
                  <a:gd name="connsiteY1" fmla="*/ 17198 h 20393"/>
                  <a:gd name="connsiteX2" fmla="*/ 775 w 112534"/>
                  <a:gd name="connsiteY2" fmla="*/ 14473 h 20393"/>
                  <a:gd name="connsiteX3" fmla="*/ 3218 w 112534"/>
                  <a:gd name="connsiteY3" fmla="*/ 13063 h 20393"/>
                  <a:gd name="connsiteX4" fmla="*/ 108570 w 112534"/>
                  <a:gd name="connsiteY4" fmla="*/ 0 h 20393"/>
                  <a:gd name="connsiteX5" fmla="*/ 108946 w 112534"/>
                  <a:gd name="connsiteY5" fmla="*/ 0 h 20393"/>
                  <a:gd name="connsiteX6" fmla="*/ 112517 w 112534"/>
                  <a:gd name="connsiteY6" fmla="*/ 3195 h 20393"/>
                  <a:gd name="connsiteX7" fmla="*/ 111765 w 112534"/>
                  <a:gd name="connsiteY7" fmla="*/ 5921 h 20393"/>
                  <a:gd name="connsiteX8" fmla="*/ 109321 w 112534"/>
                  <a:gd name="connsiteY8" fmla="*/ 7330 h 20393"/>
                  <a:gd name="connsiteX9" fmla="*/ 3970 w 112534"/>
                  <a:gd name="connsiteY9" fmla="*/ 20394 h 20393"/>
                  <a:gd name="connsiteX10" fmla="*/ 3688 w 112534"/>
                  <a:gd name="connsiteY10" fmla="*/ 20394 h 2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533" h="20393">
                    <a:moveTo>
                      <a:pt x="3688" y="20394"/>
                    </a:moveTo>
                    <a:cubicBezTo>
                      <a:pt x="1808" y="20394"/>
                      <a:pt x="305" y="18984"/>
                      <a:pt x="23" y="17198"/>
                    </a:cubicBezTo>
                    <a:cubicBezTo>
                      <a:pt x="-71" y="16259"/>
                      <a:pt x="117" y="15319"/>
                      <a:pt x="775" y="14473"/>
                    </a:cubicBezTo>
                    <a:cubicBezTo>
                      <a:pt x="1432" y="13627"/>
                      <a:pt x="2278" y="13251"/>
                      <a:pt x="3218" y="13063"/>
                    </a:cubicBezTo>
                    <a:lnTo>
                      <a:pt x="108570" y="0"/>
                    </a:lnTo>
                    <a:lnTo>
                      <a:pt x="108946" y="0"/>
                    </a:lnTo>
                    <a:cubicBezTo>
                      <a:pt x="110825" y="0"/>
                      <a:pt x="112329" y="1410"/>
                      <a:pt x="112517" y="3195"/>
                    </a:cubicBezTo>
                    <a:cubicBezTo>
                      <a:pt x="112611" y="4135"/>
                      <a:pt x="112329" y="5169"/>
                      <a:pt x="111765" y="5921"/>
                    </a:cubicBezTo>
                    <a:cubicBezTo>
                      <a:pt x="111201" y="6673"/>
                      <a:pt x="110355" y="7142"/>
                      <a:pt x="109321" y="7330"/>
                    </a:cubicBezTo>
                    <a:lnTo>
                      <a:pt x="3970" y="20394"/>
                    </a:lnTo>
                    <a:lnTo>
                      <a:pt x="3688" y="20394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60C8835A-C129-D24E-BA9A-A470766C4F45}"/>
                  </a:ext>
                </a:extLst>
              </p:cNvPr>
              <p:cNvSpPr/>
              <p:nvPr/>
            </p:nvSpPr>
            <p:spPr>
              <a:xfrm>
                <a:off x="6039401" y="3495631"/>
                <a:ext cx="112628" cy="20393"/>
              </a:xfrm>
              <a:custGeom>
                <a:avLst/>
                <a:gdLst>
                  <a:gd name="connsiteX0" fmla="*/ 3688 w 112628"/>
                  <a:gd name="connsiteY0" fmla="*/ 20394 h 20393"/>
                  <a:gd name="connsiteX1" fmla="*/ 23 w 112628"/>
                  <a:gd name="connsiteY1" fmla="*/ 17198 h 20393"/>
                  <a:gd name="connsiteX2" fmla="*/ 775 w 112628"/>
                  <a:gd name="connsiteY2" fmla="*/ 14473 h 20393"/>
                  <a:gd name="connsiteX3" fmla="*/ 3218 w 112628"/>
                  <a:gd name="connsiteY3" fmla="*/ 13063 h 20393"/>
                  <a:gd name="connsiteX4" fmla="*/ 108570 w 112628"/>
                  <a:gd name="connsiteY4" fmla="*/ 0 h 20393"/>
                  <a:gd name="connsiteX5" fmla="*/ 108946 w 112628"/>
                  <a:gd name="connsiteY5" fmla="*/ 0 h 20393"/>
                  <a:gd name="connsiteX6" fmla="*/ 112611 w 112628"/>
                  <a:gd name="connsiteY6" fmla="*/ 3195 h 20393"/>
                  <a:gd name="connsiteX7" fmla="*/ 111859 w 112628"/>
                  <a:gd name="connsiteY7" fmla="*/ 5921 h 20393"/>
                  <a:gd name="connsiteX8" fmla="*/ 109415 w 112628"/>
                  <a:gd name="connsiteY8" fmla="*/ 7330 h 20393"/>
                  <a:gd name="connsiteX9" fmla="*/ 4064 w 112628"/>
                  <a:gd name="connsiteY9" fmla="*/ 20394 h 20393"/>
                  <a:gd name="connsiteX10" fmla="*/ 3688 w 112628"/>
                  <a:gd name="connsiteY10" fmla="*/ 20394 h 2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628" h="20393">
                    <a:moveTo>
                      <a:pt x="3688" y="20394"/>
                    </a:moveTo>
                    <a:cubicBezTo>
                      <a:pt x="1808" y="20394"/>
                      <a:pt x="305" y="18984"/>
                      <a:pt x="23" y="17198"/>
                    </a:cubicBezTo>
                    <a:cubicBezTo>
                      <a:pt x="-71" y="16259"/>
                      <a:pt x="117" y="15319"/>
                      <a:pt x="775" y="14473"/>
                    </a:cubicBezTo>
                    <a:cubicBezTo>
                      <a:pt x="1338" y="13721"/>
                      <a:pt x="2278" y="13251"/>
                      <a:pt x="3218" y="13063"/>
                    </a:cubicBezTo>
                    <a:lnTo>
                      <a:pt x="108570" y="0"/>
                    </a:lnTo>
                    <a:lnTo>
                      <a:pt x="108946" y="0"/>
                    </a:lnTo>
                    <a:cubicBezTo>
                      <a:pt x="110825" y="0"/>
                      <a:pt x="112329" y="1410"/>
                      <a:pt x="112611" y="3195"/>
                    </a:cubicBezTo>
                    <a:cubicBezTo>
                      <a:pt x="112705" y="4135"/>
                      <a:pt x="112423" y="5169"/>
                      <a:pt x="111859" y="5921"/>
                    </a:cubicBezTo>
                    <a:cubicBezTo>
                      <a:pt x="111295" y="6673"/>
                      <a:pt x="110449" y="7142"/>
                      <a:pt x="109415" y="7330"/>
                    </a:cubicBezTo>
                    <a:lnTo>
                      <a:pt x="4064" y="20394"/>
                    </a:lnTo>
                    <a:lnTo>
                      <a:pt x="3688" y="20394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87" name="Graphic 330">
            <a:extLst>
              <a:ext uri="{FF2B5EF4-FFF2-40B4-BE49-F238E27FC236}">
                <a16:creationId xmlns:a16="http://schemas.microsoft.com/office/drawing/2014/main" id="{A20E00D3-551B-4342-8C79-AB57A3CC0516}"/>
              </a:ext>
            </a:extLst>
          </p:cNvPr>
          <p:cNvGrpSpPr/>
          <p:nvPr/>
        </p:nvGrpSpPr>
        <p:grpSpPr>
          <a:xfrm>
            <a:off x="1743096" y="3776669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388" name="Freeform 387">
              <a:extLst>
                <a:ext uri="{FF2B5EF4-FFF2-40B4-BE49-F238E27FC236}">
                  <a16:creationId xmlns:a16="http://schemas.microsoft.com/office/drawing/2014/main" id="{3AF62BA5-F936-174C-81BC-C35CD8A6477E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189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189 w 384190"/>
                <a:gd name="connsiteY4" fmla="*/ 384190 h 384190"/>
                <a:gd name="connsiteX5" fmla="*/ 192189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189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189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284" y="298011"/>
                    <a:pt x="298105" y="384190"/>
                    <a:pt x="192189" y="384190"/>
                  </a:cubicBezTo>
                  <a:close/>
                  <a:moveTo>
                    <a:pt x="192189" y="9398"/>
                  </a:moveTo>
                  <a:cubicBezTo>
                    <a:pt x="91443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936" y="9398"/>
                    <a:pt x="192189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9" name="Graphic 330">
              <a:extLst>
                <a:ext uri="{FF2B5EF4-FFF2-40B4-BE49-F238E27FC236}">
                  <a16:creationId xmlns:a16="http://schemas.microsoft.com/office/drawing/2014/main" id="{A20E00D3-551B-4342-8C79-AB57A3CC0516}"/>
                </a:ext>
              </a:extLst>
            </p:cNvPr>
            <p:cNvGrpSpPr/>
            <p:nvPr/>
          </p:nvGrpSpPr>
          <p:grpSpPr>
            <a:xfrm>
              <a:off x="5955311" y="3299025"/>
              <a:ext cx="269194" cy="246697"/>
              <a:chOff x="5955311" y="3299025"/>
              <a:chExt cx="269194" cy="246697"/>
            </a:xfrm>
            <a:grpFill/>
          </p:grpSpPr>
          <p:sp>
            <p:nvSpPr>
              <p:cNvPr id="390" name="Freeform 389">
                <a:extLst>
                  <a:ext uri="{FF2B5EF4-FFF2-40B4-BE49-F238E27FC236}">
                    <a16:creationId xmlns:a16="http://schemas.microsoft.com/office/drawing/2014/main" id="{702416AA-7352-9947-90ED-1D91B19842D0}"/>
                  </a:ext>
                </a:extLst>
              </p:cNvPr>
              <p:cNvSpPr/>
              <p:nvPr/>
            </p:nvSpPr>
            <p:spPr>
              <a:xfrm>
                <a:off x="5955311" y="3422985"/>
                <a:ext cx="144635" cy="46896"/>
              </a:xfrm>
              <a:custGeom>
                <a:avLst/>
                <a:gdLst>
                  <a:gd name="connsiteX0" fmla="*/ 144353 w 144635"/>
                  <a:gd name="connsiteY0" fmla="*/ 29886 h 46896"/>
                  <a:gd name="connsiteX1" fmla="*/ 144259 w 144635"/>
                  <a:gd name="connsiteY1" fmla="*/ 29604 h 46896"/>
                  <a:gd name="connsiteX2" fmla="*/ 127625 w 144635"/>
                  <a:gd name="connsiteY2" fmla="*/ 846 h 46896"/>
                  <a:gd name="connsiteX3" fmla="*/ 126121 w 144635"/>
                  <a:gd name="connsiteY3" fmla="*/ 0 h 46896"/>
                  <a:gd name="connsiteX4" fmla="*/ 18326 w 144635"/>
                  <a:gd name="connsiteY4" fmla="*/ 0 h 46896"/>
                  <a:gd name="connsiteX5" fmla="*/ 16822 w 144635"/>
                  <a:gd name="connsiteY5" fmla="*/ 846 h 46896"/>
                  <a:gd name="connsiteX6" fmla="*/ 188 w 144635"/>
                  <a:gd name="connsiteY6" fmla="*/ 29604 h 46896"/>
                  <a:gd name="connsiteX7" fmla="*/ 94 w 144635"/>
                  <a:gd name="connsiteY7" fmla="*/ 29886 h 46896"/>
                  <a:gd name="connsiteX8" fmla="*/ 0 w 144635"/>
                  <a:gd name="connsiteY8" fmla="*/ 30450 h 46896"/>
                  <a:gd name="connsiteX9" fmla="*/ 0 w 144635"/>
                  <a:gd name="connsiteY9" fmla="*/ 30825 h 46896"/>
                  <a:gd name="connsiteX10" fmla="*/ 94 w 144635"/>
                  <a:gd name="connsiteY10" fmla="*/ 31201 h 46896"/>
                  <a:gd name="connsiteX11" fmla="*/ 5827 w 144635"/>
                  <a:gd name="connsiteY11" fmla="*/ 45768 h 46896"/>
                  <a:gd name="connsiteX12" fmla="*/ 7424 w 144635"/>
                  <a:gd name="connsiteY12" fmla="*/ 46896 h 46896"/>
                  <a:gd name="connsiteX13" fmla="*/ 137117 w 144635"/>
                  <a:gd name="connsiteY13" fmla="*/ 46896 h 46896"/>
                  <a:gd name="connsiteX14" fmla="*/ 138714 w 144635"/>
                  <a:gd name="connsiteY14" fmla="*/ 45768 h 46896"/>
                  <a:gd name="connsiteX15" fmla="*/ 144447 w 144635"/>
                  <a:gd name="connsiteY15" fmla="*/ 31201 h 46896"/>
                  <a:gd name="connsiteX16" fmla="*/ 144541 w 144635"/>
                  <a:gd name="connsiteY16" fmla="*/ 30825 h 46896"/>
                  <a:gd name="connsiteX17" fmla="*/ 144635 w 144635"/>
                  <a:gd name="connsiteY17" fmla="*/ 30450 h 46896"/>
                  <a:gd name="connsiteX18" fmla="*/ 144353 w 144635"/>
                  <a:gd name="connsiteY18" fmla="*/ 29886 h 46896"/>
                  <a:gd name="connsiteX19" fmla="*/ 19266 w 144635"/>
                  <a:gd name="connsiteY19" fmla="*/ 3477 h 46896"/>
                  <a:gd name="connsiteX20" fmla="*/ 124993 w 144635"/>
                  <a:gd name="connsiteY20" fmla="*/ 3477 h 46896"/>
                  <a:gd name="connsiteX21" fmla="*/ 139654 w 144635"/>
                  <a:gd name="connsiteY21" fmla="*/ 28664 h 46896"/>
                  <a:gd name="connsiteX22" fmla="*/ 4699 w 144635"/>
                  <a:gd name="connsiteY22" fmla="*/ 28664 h 46896"/>
                  <a:gd name="connsiteX23" fmla="*/ 19266 w 144635"/>
                  <a:gd name="connsiteY23" fmla="*/ 3477 h 46896"/>
                  <a:gd name="connsiteX24" fmla="*/ 135801 w 144635"/>
                  <a:gd name="connsiteY24" fmla="*/ 43325 h 46896"/>
                  <a:gd name="connsiteX25" fmla="*/ 8458 w 144635"/>
                  <a:gd name="connsiteY25" fmla="*/ 43325 h 46896"/>
                  <a:gd name="connsiteX26" fmla="*/ 4135 w 144635"/>
                  <a:gd name="connsiteY26" fmla="*/ 32235 h 46896"/>
                  <a:gd name="connsiteX27" fmla="*/ 140124 w 144635"/>
                  <a:gd name="connsiteY27" fmla="*/ 32235 h 46896"/>
                  <a:gd name="connsiteX28" fmla="*/ 135801 w 144635"/>
                  <a:gd name="connsiteY28" fmla="*/ 43325 h 4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4635" h="46896">
                    <a:moveTo>
                      <a:pt x="144353" y="29886"/>
                    </a:moveTo>
                    <a:cubicBezTo>
                      <a:pt x="144353" y="29792"/>
                      <a:pt x="144353" y="29698"/>
                      <a:pt x="144259" y="29604"/>
                    </a:cubicBezTo>
                    <a:lnTo>
                      <a:pt x="127625" y="846"/>
                    </a:lnTo>
                    <a:cubicBezTo>
                      <a:pt x="127343" y="282"/>
                      <a:pt x="126685" y="0"/>
                      <a:pt x="126121" y="0"/>
                    </a:cubicBezTo>
                    <a:lnTo>
                      <a:pt x="18326" y="0"/>
                    </a:lnTo>
                    <a:cubicBezTo>
                      <a:pt x="17668" y="0"/>
                      <a:pt x="17104" y="282"/>
                      <a:pt x="16822" y="846"/>
                    </a:cubicBezTo>
                    <a:lnTo>
                      <a:pt x="188" y="29604"/>
                    </a:lnTo>
                    <a:cubicBezTo>
                      <a:pt x="94" y="29698"/>
                      <a:pt x="94" y="29792"/>
                      <a:pt x="94" y="29886"/>
                    </a:cubicBezTo>
                    <a:cubicBezTo>
                      <a:pt x="0" y="30074"/>
                      <a:pt x="0" y="30262"/>
                      <a:pt x="0" y="30450"/>
                    </a:cubicBezTo>
                    <a:cubicBezTo>
                      <a:pt x="0" y="30544"/>
                      <a:pt x="0" y="30637"/>
                      <a:pt x="0" y="30825"/>
                    </a:cubicBezTo>
                    <a:cubicBezTo>
                      <a:pt x="0" y="30919"/>
                      <a:pt x="0" y="31107"/>
                      <a:pt x="94" y="31201"/>
                    </a:cubicBezTo>
                    <a:lnTo>
                      <a:pt x="5827" y="45768"/>
                    </a:lnTo>
                    <a:cubicBezTo>
                      <a:pt x="6109" y="46426"/>
                      <a:pt x="6767" y="46896"/>
                      <a:pt x="7424" y="46896"/>
                    </a:cubicBezTo>
                    <a:lnTo>
                      <a:pt x="137117" y="46896"/>
                    </a:lnTo>
                    <a:cubicBezTo>
                      <a:pt x="137869" y="46896"/>
                      <a:pt x="138527" y="46426"/>
                      <a:pt x="138714" y="45768"/>
                    </a:cubicBezTo>
                    <a:lnTo>
                      <a:pt x="144447" y="31201"/>
                    </a:lnTo>
                    <a:cubicBezTo>
                      <a:pt x="144541" y="31107"/>
                      <a:pt x="144447" y="30919"/>
                      <a:pt x="144541" y="30825"/>
                    </a:cubicBezTo>
                    <a:cubicBezTo>
                      <a:pt x="144541" y="30731"/>
                      <a:pt x="144635" y="30544"/>
                      <a:pt x="144635" y="30450"/>
                    </a:cubicBezTo>
                    <a:cubicBezTo>
                      <a:pt x="144447" y="30168"/>
                      <a:pt x="144353" y="29980"/>
                      <a:pt x="144353" y="29886"/>
                    </a:cubicBezTo>
                    <a:moveTo>
                      <a:pt x="19266" y="3477"/>
                    </a:moveTo>
                    <a:lnTo>
                      <a:pt x="124993" y="3477"/>
                    </a:lnTo>
                    <a:lnTo>
                      <a:pt x="139654" y="28664"/>
                    </a:lnTo>
                    <a:lnTo>
                      <a:pt x="4699" y="28664"/>
                    </a:lnTo>
                    <a:lnTo>
                      <a:pt x="19266" y="3477"/>
                    </a:lnTo>
                    <a:close/>
                    <a:moveTo>
                      <a:pt x="135801" y="43325"/>
                    </a:moveTo>
                    <a:lnTo>
                      <a:pt x="8458" y="43325"/>
                    </a:lnTo>
                    <a:lnTo>
                      <a:pt x="4135" y="32235"/>
                    </a:lnTo>
                    <a:lnTo>
                      <a:pt x="140124" y="32235"/>
                    </a:lnTo>
                    <a:lnTo>
                      <a:pt x="135801" y="43325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 390">
                <a:extLst>
                  <a:ext uri="{FF2B5EF4-FFF2-40B4-BE49-F238E27FC236}">
                    <a16:creationId xmlns:a16="http://schemas.microsoft.com/office/drawing/2014/main" id="{A4B0EA41-8C28-FA4E-9401-ECCD65E6968F}"/>
                  </a:ext>
                </a:extLst>
              </p:cNvPr>
              <p:cNvSpPr/>
              <p:nvPr/>
            </p:nvSpPr>
            <p:spPr>
              <a:xfrm>
                <a:off x="5982166" y="3475708"/>
                <a:ext cx="90549" cy="16352"/>
              </a:xfrm>
              <a:custGeom>
                <a:avLst/>
                <a:gdLst>
                  <a:gd name="connsiteX0" fmla="*/ 2937 w 90549"/>
                  <a:gd name="connsiteY0" fmla="*/ 16353 h 16352"/>
                  <a:gd name="connsiteX1" fmla="*/ 23 w 90549"/>
                  <a:gd name="connsiteY1" fmla="*/ 13815 h 16352"/>
                  <a:gd name="connsiteX2" fmla="*/ 587 w 90549"/>
                  <a:gd name="connsiteY2" fmla="*/ 11654 h 16352"/>
                  <a:gd name="connsiteX3" fmla="*/ 2561 w 90549"/>
                  <a:gd name="connsiteY3" fmla="*/ 10526 h 16352"/>
                  <a:gd name="connsiteX4" fmla="*/ 87331 w 90549"/>
                  <a:gd name="connsiteY4" fmla="*/ 0 h 16352"/>
                  <a:gd name="connsiteX5" fmla="*/ 87613 w 90549"/>
                  <a:gd name="connsiteY5" fmla="*/ 0 h 16352"/>
                  <a:gd name="connsiteX6" fmla="*/ 90526 w 90549"/>
                  <a:gd name="connsiteY6" fmla="*/ 2537 h 16352"/>
                  <a:gd name="connsiteX7" fmla="*/ 89962 w 90549"/>
                  <a:gd name="connsiteY7" fmla="*/ 4699 h 16352"/>
                  <a:gd name="connsiteX8" fmla="*/ 87989 w 90549"/>
                  <a:gd name="connsiteY8" fmla="*/ 5827 h 16352"/>
                  <a:gd name="connsiteX9" fmla="*/ 3219 w 90549"/>
                  <a:gd name="connsiteY9" fmla="*/ 16353 h 16352"/>
                  <a:gd name="connsiteX10" fmla="*/ 2937 w 90549"/>
                  <a:gd name="connsiteY10" fmla="*/ 16353 h 1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549" h="16352">
                    <a:moveTo>
                      <a:pt x="2937" y="16353"/>
                    </a:moveTo>
                    <a:cubicBezTo>
                      <a:pt x="1433" y="16353"/>
                      <a:pt x="211" y="15225"/>
                      <a:pt x="23" y="13815"/>
                    </a:cubicBezTo>
                    <a:cubicBezTo>
                      <a:pt x="-70" y="13063"/>
                      <a:pt x="117" y="12217"/>
                      <a:pt x="587" y="11654"/>
                    </a:cubicBezTo>
                    <a:cubicBezTo>
                      <a:pt x="1057" y="10996"/>
                      <a:pt x="1715" y="10620"/>
                      <a:pt x="2561" y="10526"/>
                    </a:cubicBezTo>
                    <a:lnTo>
                      <a:pt x="87331" y="0"/>
                    </a:lnTo>
                    <a:lnTo>
                      <a:pt x="87613" y="0"/>
                    </a:lnTo>
                    <a:cubicBezTo>
                      <a:pt x="89117" y="0"/>
                      <a:pt x="90338" y="1128"/>
                      <a:pt x="90526" y="2537"/>
                    </a:cubicBezTo>
                    <a:cubicBezTo>
                      <a:pt x="90620" y="3289"/>
                      <a:pt x="90432" y="4041"/>
                      <a:pt x="89962" y="4699"/>
                    </a:cubicBezTo>
                    <a:cubicBezTo>
                      <a:pt x="89492" y="5357"/>
                      <a:pt x="88835" y="5733"/>
                      <a:pt x="87989" y="5827"/>
                    </a:cubicBezTo>
                    <a:lnTo>
                      <a:pt x="3219" y="16353"/>
                    </a:lnTo>
                    <a:lnTo>
                      <a:pt x="2937" y="16353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 391">
                <a:extLst>
                  <a:ext uri="{FF2B5EF4-FFF2-40B4-BE49-F238E27FC236}">
                    <a16:creationId xmlns:a16="http://schemas.microsoft.com/office/drawing/2014/main" id="{664E624F-550D-ED42-950F-72E2E7B9784B}"/>
                  </a:ext>
                </a:extLst>
              </p:cNvPr>
              <p:cNvSpPr/>
              <p:nvPr/>
            </p:nvSpPr>
            <p:spPr>
              <a:xfrm>
                <a:off x="5982166" y="3493564"/>
                <a:ext cx="90549" cy="16352"/>
              </a:xfrm>
              <a:custGeom>
                <a:avLst/>
                <a:gdLst>
                  <a:gd name="connsiteX0" fmla="*/ 2937 w 90549"/>
                  <a:gd name="connsiteY0" fmla="*/ 16353 h 16352"/>
                  <a:gd name="connsiteX1" fmla="*/ 23 w 90549"/>
                  <a:gd name="connsiteY1" fmla="*/ 13815 h 16352"/>
                  <a:gd name="connsiteX2" fmla="*/ 587 w 90549"/>
                  <a:gd name="connsiteY2" fmla="*/ 11654 h 16352"/>
                  <a:gd name="connsiteX3" fmla="*/ 2561 w 90549"/>
                  <a:gd name="connsiteY3" fmla="*/ 10526 h 16352"/>
                  <a:gd name="connsiteX4" fmla="*/ 87331 w 90549"/>
                  <a:gd name="connsiteY4" fmla="*/ 0 h 16352"/>
                  <a:gd name="connsiteX5" fmla="*/ 87613 w 90549"/>
                  <a:gd name="connsiteY5" fmla="*/ 0 h 16352"/>
                  <a:gd name="connsiteX6" fmla="*/ 90526 w 90549"/>
                  <a:gd name="connsiteY6" fmla="*/ 2537 h 16352"/>
                  <a:gd name="connsiteX7" fmla="*/ 89962 w 90549"/>
                  <a:gd name="connsiteY7" fmla="*/ 4699 h 16352"/>
                  <a:gd name="connsiteX8" fmla="*/ 87989 w 90549"/>
                  <a:gd name="connsiteY8" fmla="*/ 5827 h 16352"/>
                  <a:gd name="connsiteX9" fmla="*/ 3219 w 90549"/>
                  <a:gd name="connsiteY9" fmla="*/ 16353 h 16352"/>
                  <a:gd name="connsiteX10" fmla="*/ 2937 w 90549"/>
                  <a:gd name="connsiteY10" fmla="*/ 16353 h 1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549" h="16352">
                    <a:moveTo>
                      <a:pt x="2937" y="16353"/>
                    </a:moveTo>
                    <a:cubicBezTo>
                      <a:pt x="1433" y="16353"/>
                      <a:pt x="211" y="15225"/>
                      <a:pt x="23" y="13815"/>
                    </a:cubicBezTo>
                    <a:cubicBezTo>
                      <a:pt x="-70" y="13063"/>
                      <a:pt x="117" y="12217"/>
                      <a:pt x="587" y="11654"/>
                    </a:cubicBezTo>
                    <a:cubicBezTo>
                      <a:pt x="1057" y="10996"/>
                      <a:pt x="1715" y="10620"/>
                      <a:pt x="2561" y="10526"/>
                    </a:cubicBezTo>
                    <a:lnTo>
                      <a:pt x="87331" y="0"/>
                    </a:lnTo>
                    <a:lnTo>
                      <a:pt x="87613" y="0"/>
                    </a:lnTo>
                    <a:cubicBezTo>
                      <a:pt x="89117" y="0"/>
                      <a:pt x="90338" y="1128"/>
                      <a:pt x="90526" y="2537"/>
                    </a:cubicBezTo>
                    <a:cubicBezTo>
                      <a:pt x="90620" y="3289"/>
                      <a:pt x="90432" y="4041"/>
                      <a:pt x="89962" y="4699"/>
                    </a:cubicBezTo>
                    <a:cubicBezTo>
                      <a:pt x="89492" y="5357"/>
                      <a:pt x="88835" y="5733"/>
                      <a:pt x="87989" y="5827"/>
                    </a:cubicBezTo>
                    <a:lnTo>
                      <a:pt x="3219" y="16353"/>
                    </a:lnTo>
                    <a:lnTo>
                      <a:pt x="2937" y="16353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 392">
                <a:extLst>
                  <a:ext uri="{FF2B5EF4-FFF2-40B4-BE49-F238E27FC236}">
                    <a16:creationId xmlns:a16="http://schemas.microsoft.com/office/drawing/2014/main" id="{225106AF-0AD1-294B-B63B-ED55B66FC1A7}"/>
                  </a:ext>
                </a:extLst>
              </p:cNvPr>
              <p:cNvSpPr/>
              <p:nvPr/>
            </p:nvSpPr>
            <p:spPr>
              <a:xfrm>
                <a:off x="5982166" y="3511514"/>
                <a:ext cx="90549" cy="16352"/>
              </a:xfrm>
              <a:custGeom>
                <a:avLst/>
                <a:gdLst>
                  <a:gd name="connsiteX0" fmla="*/ 2937 w 90549"/>
                  <a:gd name="connsiteY0" fmla="*/ 16353 h 16352"/>
                  <a:gd name="connsiteX1" fmla="*/ 23 w 90549"/>
                  <a:gd name="connsiteY1" fmla="*/ 13815 h 16352"/>
                  <a:gd name="connsiteX2" fmla="*/ 587 w 90549"/>
                  <a:gd name="connsiteY2" fmla="*/ 11654 h 16352"/>
                  <a:gd name="connsiteX3" fmla="*/ 2561 w 90549"/>
                  <a:gd name="connsiteY3" fmla="*/ 10526 h 16352"/>
                  <a:gd name="connsiteX4" fmla="*/ 87331 w 90549"/>
                  <a:gd name="connsiteY4" fmla="*/ 0 h 16352"/>
                  <a:gd name="connsiteX5" fmla="*/ 87613 w 90549"/>
                  <a:gd name="connsiteY5" fmla="*/ 0 h 16352"/>
                  <a:gd name="connsiteX6" fmla="*/ 90526 w 90549"/>
                  <a:gd name="connsiteY6" fmla="*/ 2537 h 16352"/>
                  <a:gd name="connsiteX7" fmla="*/ 89962 w 90549"/>
                  <a:gd name="connsiteY7" fmla="*/ 4699 h 16352"/>
                  <a:gd name="connsiteX8" fmla="*/ 87989 w 90549"/>
                  <a:gd name="connsiteY8" fmla="*/ 5827 h 16352"/>
                  <a:gd name="connsiteX9" fmla="*/ 3219 w 90549"/>
                  <a:gd name="connsiteY9" fmla="*/ 16353 h 16352"/>
                  <a:gd name="connsiteX10" fmla="*/ 2937 w 90549"/>
                  <a:gd name="connsiteY10" fmla="*/ 16353 h 1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549" h="16352">
                    <a:moveTo>
                      <a:pt x="2937" y="16353"/>
                    </a:moveTo>
                    <a:cubicBezTo>
                      <a:pt x="1433" y="16353"/>
                      <a:pt x="211" y="15225"/>
                      <a:pt x="23" y="13815"/>
                    </a:cubicBezTo>
                    <a:cubicBezTo>
                      <a:pt x="-70" y="13063"/>
                      <a:pt x="117" y="12217"/>
                      <a:pt x="587" y="11654"/>
                    </a:cubicBezTo>
                    <a:cubicBezTo>
                      <a:pt x="1057" y="10996"/>
                      <a:pt x="1715" y="10620"/>
                      <a:pt x="2561" y="10526"/>
                    </a:cubicBezTo>
                    <a:lnTo>
                      <a:pt x="87331" y="0"/>
                    </a:lnTo>
                    <a:lnTo>
                      <a:pt x="87613" y="0"/>
                    </a:lnTo>
                    <a:cubicBezTo>
                      <a:pt x="89117" y="0"/>
                      <a:pt x="90338" y="1128"/>
                      <a:pt x="90526" y="2537"/>
                    </a:cubicBezTo>
                    <a:cubicBezTo>
                      <a:pt x="90620" y="3289"/>
                      <a:pt x="90432" y="4041"/>
                      <a:pt x="89962" y="4699"/>
                    </a:cubicBezTo>
                    <a:cubicBezTo>
                      <a:pt x="89492" y="5357"/>
                      <a:pt x="88835" y="5733"/>
                      <a:pt x="87989" y="5827"/>
                    </a:cubicBezTo>
                    <a:lnTo>
                      <a:pt x="3219" y="16353"/>
                    </a:lnTo>
                    <a:lnTo>
                      <a:pt x="2937" y="16353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 393">
                <a:extLst>
                  <a:ext uri="{FF2B5EF4-FFF2-40B4-BE49-F238E27FC236}">
                    <a16:creationId xmlns:a16="http://schemas.microsoft.com/office/drawing/2014/main" id="{DBCE2020-0BED-DA46-BF2A-726D1F31FE50}"/>
                  </a:ext>
                </a:extLst>
              </p:cNvPr>
              <p:cNvSpPr/>
              <p:nvPr/>
            </p:nvSpPr>
            <p:spPr>
              <a:xfrm>
                <a:off x="5982166" y="3529370"/>
                <a:ext cx="90549" cy="16352"/>
              </a:xfrm>
              <a:custGeom>
                <a:avLst/>
                <a:gdLst>
                  <a:gd name="connsiteX0" fmla="*/ 2937 w 90549"/>
                  <a:gd name="connsiteY0" fmla="*/ 16353 h 16352"/>
                  <a:gd name="connsiteX1" fmla="*/ 23 w 90549"/>
                  <a:gd name="connsiteY1" fmla="*/ 13815 h 16352"/>
                  <a:gd name="connsiteX2" fmla="*/ 587 w 90549"/>
                  <a:gd name="connsiteY2" fmla="*/ 11654 h 16352"/>
                  <a:gd name="connsiteX3" fmla="*/ 2561 w 90549"/>
                  <a:gd name="connsiteY3" fmla="*/ 10526 h 16352"/>
                  <a:gd name="connsiteX4" fmla="*/ 87331 w 90549"/>
                  <a:gd name="connsiteY4" fmla="*/ 0 h 16352"/>
                  <a:gd name="connsiteX5" fmla="*/ 87613 w 90549"/>
                  <a:gd name="connsiteY5" fmla="*/ 0 h 16352"/>
                  <a:gd name="connsiteX6" fmla="*/ 90526 w 90549"/>
                  <a:gd name="connsiteY6" fmla="*/ 2537 h 16352"/>
                  <a:gd name="connsiteX7" fmla="*/ 89962 w 90549"/>
                  <a:gd name="connsiteY7" fmla="*/ 4699 h 16352"/>
                  <a:gd name="connsiteX8" fmla="*/ 87989 w 90549"/>
                  <a:gd name="connsiteY8" fmla="*/ 5827 h 16352"/>
                  <a:gd name="connsiteX9" fmla="*/ 3219 w 90549"/>
                  <a:gd name="connsiteY9" fmla="*/ 16353 h 16352"/>
                  <a:gd name="connsiteX10" fmla="*/ 2937 w 90549"/>
                  <a:gd name="connsiteY10" fmla="*/ 16353 h 1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549" h="16352">
                    <a:moveTo>
                      <a:pt x="2937" y="16353"/>
                    </a:moveTo>
                    <a:cubicBezTo>
                      <a:pt x="1433" y="16353"/>
                      <a:pt x="211" y="15225"/>
                      <a:pt x="23" y="13815"/>
                    </a:cubicBezTo>
                    <a:cubicBezTo>
                      <a:pt x="-70" y="13063"/>
                      <a:pt x="117" y="12217"/>
                      <a:pt x="587" y="11654"/>
                    </a:cubicBezTo>
                    <a:cubicBezTo>
                      <a:pt x="1057" y="10996"/>
                      <a:pt x="1715" y="10620"/>
                      <a:pt x="2561" y="10526"/>
                    </a:cubicBezTo>
                    <a:lnTo>
                      <a:pt x="87331" y="0"/>
                    </a:lnTo>
                    <a:lnTo>
                      <a:pt x="87613" y="0"/>
                    </a:lnTo>
                    <a:cubicBezTo>
                      <a:pt x="89117" y="0"/>
                      <a:pt x="90338" y="1128"/>
                      <a:pt x="90526" y="2537"/>
                    </a:cubicBezTo>
                    <a:cubicBezTo>
                      <a:pt x="90620" y="3289"/>
                      <a:pt x="90432" y="4041"/>
                      <a:pt x="89962" y="4699"/>
                    </a:cubicBezTo>
                    <a:cubicBezTo>
                      <a:pt x="89492" y="5357"/>
                      <a:pt x="88835" y="5733"/>
                      <a:pt x="87989" y="5827"/>
                    </a:cubicBezTo>
                    <a:lnTo>
                      <a:pt x="3219" y="16353"/>
                    </a:lnTo>
                    <a:lnTo>
                      <a:pt x="2937" y="16353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 394">
                <a:extLst>
                  <a:ext uri="{FF2B5EF4-FFF2-40B4-BE49-F238E27FC236}">
                    <a16:creationId xmlns:a16="http://schemas.microsoft.com/office/drawing/2014/main" id="{1A56EE4E-AD1E-4341-91E4-0FF3852DBD28}"/>
                  </a:ext>
                </a:extLst>
              </p:cNvPr>
              <p:cNvSpPr/>
              <p:nvPr/>
            </p:nvSpPr>
            <p:spPr>
              <a:xfrm>
                <a:off x="6095212" y="3299025"/>
                <a:ext cx="129293" cy="168976"/>
              </a:xfrm>
              <a:custGeom>
                <a:avLst/>
                <a:gdLst>
                  <a:gd name="connsiteX0" fmla="*/ 64882 w 129293"/>
                  <a:gd name="connsiteY0" fmla="*/ 168976 h 168976"/>
                  <a:gd name="connsiteX1" fmla="*/ 24000 w 129293"/>
                  <a:gd name="connsiteY1" fmla="*/ 154033 h 168976"/>
                  <a:gd name="connsiteX2" fmla="*/ 3889 w 129293"/>
                  <a:gd name="connsiteY2" fmla="*/ 81293 h 168976"/>
                  <a:gd name="connsiteX3" fmla="*/ 12817 w 129293"/>
                  <a:gd name="connsiteY3" fmla="*/ 17856 h 168976"/>
                  <a:gd name="connsiteX4" fmla="*/ 43360 w 129293"/>
                  <a:gd name="connsiteY4" fmla="*/ 6203 h 168976"/>
                  <a:gd name="connsiteX5" fmla="*/ 43454 w 129293"/>
                  <a:gd name="connsiteY5" fmla="*/ 3383 h 168976"/>
                  <a:gd name="connsiteX6" fmla="*/ 64694 w 129293"/>
                  <a:gd name="connsiteY6" fmla="*/ 0 h 168976"/>
                  <a:gd name="connsiteX7" fmla="*/ 86027 w 129293"/>
                  <a:gd name="connsiteY7" fmla="*/ 2537 h 168976"/>
                  <a:gd name="connsiteX8" fmla="*/ 86121 w 129293"/>
                  <a:gd name="connsiteY8" fmla="*/ 3101 h 168976"/>
                  <a:gd name="connsiteX9" fmla="*/ 86215 w 129293"/>
                  <a:gd name="connsiteY9" fmla="*/ 5733 h 168976"/>
                  <a:gd name="connsiteX10" fmla="*/ 116477 w 129293"/>
                  <a:gd name="connsiteY10" fmla="*/ 17762 h 168976"/>
                  <a:gd name="connsiteX11" fmla="*/ 125405 w 129293"/>
                  <a:gd name="connsiteY11" fmla="*/ 81199 h 168976"/>
                  <a:gd name="connsiteX12" fmla="*/ 105293 w 129293"/>
                  <a:gd name="connsiteY12" fmla="*/ 153939 h 168976"/>
                  <a:gd name="connsiteX13" fmla="*/ 64882 w 129293"/>
                  <a:gd name="connsiteY13" fmla="*/ 168976 h 168976"/>
                  <a:gd name="connsiteX14" fmla="*/ 46837 w 129293"/>
                  <a:gd name="connsiteY14" fmla="*/ 4417 h 168976"/>
                  <a:gd name="connsiteX15" fmla="*/ 46837 w 129293"/>
                  <a:gd name="connsiteY15" fmla="*/ 5545 h 168976"/>
                  <a:gd name="connsiteX16" fmla="*/ 46837 w 129293"/>
                  <a:gd name="connsiteY16" fmla="*/ 9398 h 168976"/>
                  <a:gd name="connsiteX17" fmla="*/ 45334 w 129293"/>
                  <a:gd name="connsiteY17" fmla="*/ 9586 h 168976"/>
                  <a:gd name="connsiteX18" fmla="*/ 15260 w 129293"/>
                  <a:gd name="connsiteY18" fmla="*/ 20394 h 168976"/>
                  <a:gd name="connsiteX19" fmla="*/ 7366 w 129293"/>
                  <a:gd name="connsiteY19" fmla="*/ 80635 h 168976"/>
                  <a:gd name="connsiteX20" fmla="*/ 27008 w 129293"/>
                  <a:gd name="connsiteY20" fmla="*/ 152248 h 168976"/>
                  <a:gd name="connsiteX21" fmla="*/ 64882 w 129293"/>
                  <a:gd name="connsiteY21" fmla="*/ 165593 h 168976"/>
                  <a:gd name="connsiteX22" fmla="*/ 102192 w 129293"/>
                  <a:gd name="connsiteY22" fmla="*/ 152248 h 168976"/>
                  <a:gd name="connsiteX23" fmla="*/ 121834 w 129293"/>
                  <a:gd name="connsiteY23" fmla="*/ 80729 h 168976"/>
                  <a:gd name="connsiteX24" fmla="*/ 113939 w 129293"/>
                  <a:gd name="connsiteY24" fmla="*/ 20488 h 168976"/>
                  <a:gd name="connsiteX25" fmla="*/ 113939 w 129293"/>
                  <a:gd name="connsiteY25" fmla="*/ 20488 h 168976"/>
                  <a:gd name="connsiteX26" fmla="*/ 84242 w 129293"/>
                  <a:gd name="connsiteY26" fmla="*/ 9210 h 168976"/>
                  <a:gd name="connsiteX27" fmla="*/ 82738 w 129293"/>
                  <a:gd name="connsiteY27" fmla="*/ 9022 h 168976"/>
                  <a:gd name="connsiteX28" fmla="*/ 82550 w 129293"/>
                  <a:gd name="connsiteY28" fmla="*/ 4511 h 168976"/>
                  <a:gd name="connsiteX29" fmla="*/ 64600 w 129293"/>
                  <a:gd name="connsiteY29" fmla="*/ 3477 h 168976"/>
                  <a:gd name="connsiteX30" fmla="*/ 46837 w 129293"/>
                  <a:gd name="connsiteY30" fmla="*/ 4417 h 168976"/>
                  <a:gd name="connsiteX31" fmla="*/ 64882 w 129293"/>
                  <a:gd name="connsiteY31" fmla="*/ 152248 h 168976"/>
                  <a:gd name="connsiteX32" fmla="*/ 30297 w 129293"/>
                  <a:gd name="connsiteY32" fmla="*/ 139654 h 168976"/>
                  <a:gd name="connsiteX33" fmla="*/ 13193 w 129293"/>
                  <a:gd name="connsiteY33" fmla="*/ 77721 h 168976"/>
                  <a:gd name="connsiteX34" fmla="*/ 20711 w 129293"/>
                  <a:gd name="connsiteY34" fmla="*/ 23965 h 168976"/>
                  <a:gd name="connsiteX35" fmla="*/ 60183 w 129293"/>
                  <a:gd name="connsiteY35" fmla="*/ 12499 h 168976"/>
                  <a:gd name="connsiteX36" fmla="*/ 64976 w 129293"/>
                  <a:gd name="connsiteY36" fmla="*/ 12593 h 168976"/>
                  <a:gd name="connsiteX37" fmla="*/ 69675 w 129293"/>
                  <a:gd name="connsiteY37" fmla="*/ 12499 h 168976"/>
                  <a:gd name="connsiteX38" fmla="*/ 108676 w 129293"/>
                  <a:gd name="connsiteY38" fmla="*/ 23965 h 168976"/>
                  <a:gd name="connsiteX39" fmla="*/ 115725 w 129293"/>
                  <a:gd name="connsiteY39" fmla="*/ 32987 h 168976"/>
                  <a:gd name="connsiteX40" fmla="*/ 117698 w 129293"/>
                  <a:gd name="connsiteY40" fmla="*/ 37968 h 168976"/>
                  <a:gd name="connsiteX41" fmla="*/ 119296 w 129293"/>
                  <a:gd name="connsiteY41" fmla="*/ 47554 h 168976"/>
                  <a:gd name="connsiteX42" fmla="*/ 116101 w 129293"/>
                  <a:gd name="connsiteY42" fmla="*/ 77815 h 168976"/>
                  <a:gd name="connsiteX43" fmla="*/ 114691 w 129293"/>
                  <a:gd name="connsiteY43" fmla="*/ 84770 h 168976"/>
                  <a:gd name="connsiteX44" fmla="*/ 110368 w 129293"/>
                  <a:gd name="connsiteY44" fmla="*/ 102814 h 168976"/>
                  <a:gd name="connsiteX45" fmla="*/ 107830 w 129293"/>
                  <a:gd name="connsiteY45" fmla="*/ 112494 h 168976"/>
                  <a:gd name="connsiteX46" fmla="*/ 98996 w 129293"/>
                  <a:gd name="connsiteY46" fmla="*/ 139748 h 168976"/>
                  <a:gd name="connsiteX47" fmla="*/ 64882 w 129293"/>
                  <a:gd name="connsiteY47" fmla="*/ 152248 h 168976"/>
                  <a:gd name="connsiteX48" fmla="*/ 60089 w 129293"/>
                  <a:gd name="connsiteY48" fmla="*/ 15977 h 168976"/>
                  <a:gd name="connsiteX49" fmla="*/ 23155 w 129293"/>
                  <a:gd name="connsiteY49" fmla="*/ 26408 h 168976"/>
                  <a:gd name="connsiteX50" fmla="*/ 16670 w 129293"/>
                  <a:gd name="connsiteY50" fmla="*/ 76970 h 168976"/>
                  <a:gd name="connsiteX51" fmla="*/ 33304 w 129293"/>
                  <a:gd name="connsiteY51" fmla="*/ 137775 h 168976"/>
                  <a:gd name="connsiteX52" fmla="*/ 64882 w 129293"/>
                  <a:gd name="connsiteY52" fmla="*/ 148676 h 168976"/>
                  <a:gd name="connsiteX53" fmla="*/ 95989 w 129293"/>
                  <a:gd name="connsiteY53" fmla="*/ 137775 h 168976"/>
                  <a:gd name="connsiteX54" fmla="*/ 104353 w 129293"/>
                  <a:gd name="connsiteY54" fmla="*/ 111366 h 168976"/>
                  <a:gd name="connsiteX55" fmla="*/ 106891 w 129293"/>
                  <a:gd name="connsiteY55" fmla="*/ 101686 h 168976"/>
                  <a:gd name="connsiteX56" fmla="*/ 111214 w 129293"/>
                  <a:gd name="connsiteY56" fmla="*/ 83830 h 168976"/>
                  <a:gd name="connsiteX57" fmla="*/ 112623 w 129293"/>
                  <a:gd name="connsiteY57" fmla="*/ 76970 h 168976"/>
                  <a:gd name="connsiteX58" fmla="*/ 112623 w 129293"/>
                  <a:gd name="connsiteY58" fmla="*/ 76876 h 168976"/>
                  <a:gd name="connsiteX59" fmla="*/ 115725 w 129293"/>
                  <a:gd name="connsiteY59" fmla="*/ 47554 h 168976"/>
                  <a:gd name="connsiteX60" fmla="*/ 114221 w 129293"/>
                  <a:gd name="connsiteY60" fmla="*/ 38814 h 168976"/>
                  <a:gd name="connsiteX61" fmla="*/ 112436 w 129293"/>
                  <a:gd name="connsiteY61" fmla="*/ 34491 h 168976"/>
                  <a:gd name="connsiteX62" fmla="*/ 106045 w 129293"/>
                  <a:gd name="connsiteY62" fmla="*/ 26408 h 168976"/>
                  <a:gd name="connsiteX63" fmla="*/ 69487 w 129293"/>
                  <a:gd name="connsiteY63" fmla="*/ 15883 h 168976"/>
                  <a:gd name="connsiteX64" fmla="*/ 64976 w 129293"/>
                  <a:gd name="connsiteY64" fmla="*/ 15977 h 168976"/>
                  <a:gd name="connsiteX65" fmla="*/ 60089 w 129293"/>
                  <a:gd name="connsiteY65" fmla="*/ 15977 h 168976"/>
                  <a:gd name="connsiteX66" fmla="*/ 27854 w 129293"/>
                  <a:gd name="connsiteY66" fmla="*/ 107795 h 168976"/>
                  <a:gd name="connsiteX67" fmla="*/ 25598 w 129293"/>
                  <a:gd name="connsiteY67" fmla="*/ 107137 h 168976"/>
                  <a:gd name="connsiteX68" fmla="*/ 24000 w 129293"/>
                  <a:gd name="connsiteY68" fmla="*/ 104600 h 168976"/>
                  <a:gd name="connsiteX69" fmla="*/ 22779 w 129293"/>
                  <a:gd name="connsiteY69" fmla="*/ 97833 h 168976"/>
                  <a:gd name="connsiteX70" fmla="*/ 23342 w 129293"/>
                  <a:gd name="connsiteY70" fmla="*/ 94920 h 168976"/>
                  <a:gd name="connsiteX71" fmla="*/ 25880 w 129293"/>
                  <a:gd name="connsiteY71" fmla="*/ 93322 h 168976"/>
                  <a:gd name="connsiteX72" fmla="*/ 28793 w 129293"/>
                  <a:gd name="connsiteY72" fmla="*/ 93980 h 168976"/>
                  <a:gd name="connsiteX73" fmla="*/ 30391 w 129293"/>
                  <a:gd name="connsiteY73" fmla="*/ 96517 h 168976"/>
                  <a:gd name="connsiteX74" fmla="*/ 31613 w 129293"/>
                  <a:gd name="connsiteY74" fmla="*/ 103284 h 168976"/>
                  <a:gd name="connsiteX75" fmla="*/ 28417 w 129293"/>
                  <a:gd name="connsiteY75" fmla="*/ 107795 h 168976"/>
                  <a:gd name="connsiteX76" fmla="*/ 27854 w 129293"/>
                  <a:gd name="connsiteY76" fmla="*/ 107795 h 168976"/>
                  <a:gd name="connsiteX77" fmla="*/ 27478 w 129293"/>
                  <a:gd name="connsiteY77" fmla="*/ 103942 h 168976"/>
                  <a:gd name="connsiteX78" fmla="*/ 27947 w 129293"/>
                  <a:gd name="connsiteY78" fmla="*/ 104224 h 168976"/>
                  <a:gd name="connsiteX79" fmla="*/ 28229 w 129293"/>
                  <a:gd name="connsiteY79" fmla="*/ 103754 h 168976"/>
                  <a:gd name="connsiteX80" fmla="*/ 27008 w 129293"/>
                  <a:gd name="connsiteY80" fmla="*/ 96987 h 168976"/>
                  <a:gd name="connsiteX81" fmla="*/ 26538 w 129293"/>
                  <a:gd name="connsiteY81" fmla="*/ 96705 h 168976"/>
                  <a:gd name="connsiteX82" fmla="*/ 26538 w 129293"/>
                  <a:gd name="connsiteY82" fmla="*/ 96705 h 168976"/>
                  <a:gd name="connsiteX83" fmla="*/ 26256 w 129293"/>
                  <a:gd name="connsiteY83" fmla="*/ 97175 h 168976"/>
                  <a:gd name="connsiteX84" fmla="*/ 27478 w 129293"/>
                  <a:gd name="connsiteY84" fmla="*/ 103942 h 168976"/>
                  <a:gd name="connsiteX85" fmla="*/ 27478 w 129293"/>
                  <a:gd name="connsiteY85" fmla="*/ 103942 h 168976"/>
                  <a:gd name="connsiteX86" fmla="*/ 99654 w 129293"/>
                  <a:gd name="connsiteY86" fmla="*/ 107795 h 168976"/>
                  <a:gd name="connsiteX87" fmla="*/ 98902 w 129293"/>
                  <a:gd name="connsiteY87" fmla="*/ 107701 h 168976"/>
                  <a:gd name="connsiteX88" fmla="*/ 96365 w 129293"/>
                  <a:gd name="connsiteY88" fmla="*/ 106103 h 168976"/>
                  <a:gd name="connsiteX89" fmla="*/ 95707 w 129293"/>
                  <a:gd name="connsiteY89" fmla="*/ 103190 h 168976"/>
                  <a:gd name="connsiteX90" fmla="*/ 96929 w 129293"/>
                  <a:gd name="connsiteY90" fmla="*/ 96423 h 168976"/>
                  <a:gd name="connsiteX91" fmla="*/ 98526 w 129293"/>
                  <a:gd name="connsiteY91" fmla="*/ 93886 h 168976"/>
                  <a:gd name="connsiteX92" fmla="*/ 101440 w 129293"/>
                  <a:gd name="connsiteY92" fmla="*/ 93228 h 168976"/>
                  <a:gd name="connsiteX93" fmla="*/ 103977 w 129293"/>
                  <a:gd name="connsiteY93" fmla="*/ 94826 h 168976"/>
                  <a:gd name="connsiteX94" fmla="*/ 104541 w 129293"/>
                  <a:gd name="connsiteY94" fmla="*/ 97739 h 168976"/>
                  <a:gd name="connsiteX95" fmla="*/ 103319 w 129293"/>
                  <a:gd name="connsiteY95" fmla="*/ 104506 h 168976"/>
                  <a:gd name="connsiteX96" fmla="*/ 101722 w 129293"/>
                  <a:gd name="connsiteY96" fmla="*/ 107043 h 168976"/>
                  <a:gd name="connsiteX97" fmla="*/ 99654 w 129293"/>
                  <a:gd name="connsiteY97" fmla="*/ 107795 h 168976"/>
                  <a:gd name="connsiteX98" fmla="*/ 100876 w 129293"/>
                  <a:gd name="connsiteY98" fmla="*/ 96705 h 168976"/>
                  <a:gd name="connsiteX99" fmla="*/ 100876 w 129293"/>
                  <a:gd name="connsiteY99" fmla="*/ 96705 h 168976"/>
                  <a:gd name="connsiteX100" fmla="*/ 100406 w 129293"/>
                  <a:gd name="connsiteY100" fmla="*/ 96987 h 168976"/>
                  <a:gd name="connsiteX101" fmla="*/ 99184 w 129293"/>
                  <a:gd name="connsiteY101" fmla="*/ 103754 h 168976"/>
                  <a:gd name="connsiteX102" fmla="*/ 99466 w 129293"/>
                  <a:gd name="connsiteY102" fmla="*/ 104224 h 168976"/>
                  <a:gd name="connsiteX103" fmla="*/ 99936 w 129293"/>
                  <a:gd name="connsiteY103" fmla="*/ 103942 h 168976"/>
                  <a:gd name="connsiteX104" fmla="*/ 101158 w 129293"/>
                  <a:gd name="connsiteY104" fmla="*/ 97175 h 168976"/>
                  <a:gd name="connsiteX105" fmla="*/ 100876 w 129293"/>
                  <a:gd name="connsiteY105" fmla="*/ 96705 h 16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29293" h="168976">
                    <a:moveTo>
                      <a:pt x="64882" y="168976"/>
                    </a:moveTo>
                    <a:cubicBezTo>
                      <a:pt x="43454" y="168976"/>
                      <a:pt x="30109" y="164089"/>
                      <a:pt x="24000" y="154033"/>
                    </a:cubicBezTo>
                    <a:cubicBezTo>
                      <a:pt x="20335" y="148019"/>
                      <a:pt x="7554" y="101780"/>
                      <a:pt x="3889" y="81293"/>
                    </a:cubicBezTo>
                    <a:cubicBezTo>
                      <a:pt x="-4946" y="39096"/>
                      <a:pt x="2667" y="27630"/>
                      <a:pt x="12817" y="17856"/>
                    </a:cubicBezTo>
                    <a:cubicBezTo>
                      <a:pt x="20241" y="10432"/>
                      <a:pt x="32834" y="7706"/>
                      <a:pt x="43360" y="6203"/>
                    </a:cubicBezTo>
                    <a:lnTo>
                      <a:pt x="43454" y="3383"/>
                    </a:lnTo>
                    <a:cubicBezTo>
                      <a:pt x="43924" y="940"/>
                      <a:pt x="46086" y="0"/>
                      <a:pt x="64694" y="0"/>
                    </a:cubicBezTo>
                    <a:cubicBezTo>
                      <a:pt x="84993" y="0"/>
                      <a:pt x="85557" y="1410"/>
                      <a:pt x="86027" y="2537"/>
                    </a:cubicBezTo>
                    <a:lnTo>
                      <a:pt x="86121" y="3101"/>
                    </a:lnTo>
                    <a:lnTo>
                      <a:pt x="86215" y="5733"/>
                    </a:lnTo>
                    <a:cubicBezTo>
                      <a:pt x="100500" y="7800"/>
                      <a:pt x="110368" y="11654"/>
                      <a:pt x="116477" y="17762"/>
                    </a:cubicBezTo>
                    <a:cubicBezTo>
                      <a:pt x="126626" y="27536"/>
                      <a:pt x="134239" y="39002"/>
                      <a:pt x="125405" y="81199"/>
                    </a:cubicBezTo>
                    <a:cubicBezTo>
                      <a:pt x="121740" y="101592"/>
                      <a:pt x="108958" y="147831"/>
                      <a:pt x="105293" y="153939"/>
                    </a:cubicBezTo>
                    <a:cubicBezTo>
                      <a:pt x="101252" y="160424"/>
                      <a:pt x="92888" y="168976"/>
                      <a:pt x="64882" y="168976"/>
                    </a:cubicBezTo>
                    <a:close/>
                    <a:moveTo>
                      <a:pt x="46837" y="4417"/>
                    </a:moveTo>
                    <a:lnTo>
                      <a:pt x="46837" y="5545"/>
                    </a:lnTo>
                    <a:lnTo>
                      <a:pt x="46837" y="9398"/>
                    </a:lnTo>
                    <a:lnTo>
                      <a:pt x="45334" y="9586"/>
                    </a:lnTo>
                    <a:cubicBezTo>
                      <a:pt x="35090" y="10902"/>
                      <a:pt x="22309" y="13345"/>
                      <a:pt x="15260" y="20394"/>
                    </a:cubicBezTo>
                    <a:cubicBezTo>
                      <a:pt x="5862" y="29416"/>
                      <a:pt x="-1186" y="40129"/>
                      <a:pt x="7366" y="80635"/>
                    </a:cubicBezTo>
                    <a:cubicBezTo>
                      <a:pt x="11219" y="101968"/>
                      <a:pt x="23812" y="146985"/>
                      <a:pt x="27008" y="152248"/>
                    </a:cubicBezTo>
                    <a:cubicBezTo>
                      <a:pt x="32459" y="161176"/>
                      <a:pt x="44864" y="165593"/>
                      <a:pt x="64882" y="165593"/>
                    </a:cubicBezTo>
                    <a:cubicBezTo>
                      <a:pt x="91102" y="165593"/>
                      <a:pt x="98714" y="157980"/>
                      <a:pt x="102192" y="152248"/>
                    </a:cubicBezTo>
                    <a:cubicBezTo>
                      <a:pt x="105387" y="146985"/>
                      <a:pt x="118074" y="101968"/>
                      <a:pt x="121834" y="80729"/>
                    </a:cubicBezTo>
                    <a:cubicBezTo>
                      <a:pt x="130386" y="40223"/>
                      <a:pt x="123337" y="29510"/>
                      <a:pt x="113939" y="20488"/>
                    </a:cubicBezTo>
                    <a:lnTo>
                      <a:pt x="113939" y="20488"/>
                    </a:lnTo>
                    <a:cubicBezTo>
                      <a:pt x="108206" y="14755"/>
                      <a:pt x="98526" y="11090"/>
                      <a:pt x="84242" y="9210"/>
                    </a:cubicBezTo>
                    <a:lnTo>
                      <a:pt x="82738" y="9022"/>
                    </a:lnTo>
                    <a:lnTo>
                      <a:pt x="82550" y="4511"/>
                    </a:lnTo>
                    <a:cubicBezTo>
                      <a:pt x="80764" y="4041"/>
                      <a:pt x="75595" y="3477"/>
                      <a:pt x="64600" y="3477"/>
                    </a:cubicBezTo>
                    <a:cubicBezTo>
                      <a:pt x="52664" y="3477"/>
                      <a:pt x="48341" y="3947"/>
                      <a:pt x="46837" y="4417"/>
                    </a:cubicBezTo>
                    <a:close/>
                    <a:moveTo>
                      <a:pt x="64882" y="152248"/>
                    </a:moveTo>
                    <a:cubicBezTo>
                      <a:pt x="46743" y="152248"/>
                      <a:pt x="35466" y="148112"/>
                      <a:pt x="30297" y="139654"/>
                    </a:cubicBezTo>
                    <a:cubicBezTo>
                      <a:pt x="26726" y="133734"/>
                      <a:pt x="15824" y="92288"/>
                      <a:pt x="13193" y="77721"/>
                    </a:cubicBezTo>
                    <a:cubicBezTo>
                      <a:pt x="5674" y="41915"/>
                      <a:pt x="12159" y="32235"/>
                      <a:pt x="20711" y="23965"/>
                    </a:cubicBezTo>
                    <a:cubicBezTo>
                      <a:pt x="31049" y="13627"/>
                      <a:pt x="51724" y="12499"/>
                      <a:pt x="60183" y="12499"/>
                    </a:cubicBezTo>
                    <a:cubicBezTo>
                      <a:pt x="62908" y="12499"/>
                      <a:pt x="64694" y="12593"/>
                      <a:pt x="64976" y="12593"/>
                    </a:cubicBezTo>
                    <a:cubicBezTo>
                      <a:pt x="65164" y="12593"/>
                      <a:pt x="66949" y="12499"/>
                      <a:pt x="69675" y="12499"/>
                    </a:cubicBezTo>
                    <a:cubicBezTo>
                      <a:pt x="77945" y="12499"/>
                      <a:pt x="98339" y="13627"/>
                      <a:pt x="108676" y="23965"/>
                    </a:cubicBezTo>
                    <a:cubicBezTo>
                      <a:pt x="111026" y="26220"/>
                      <a:pt x="113751" y="29040"/>
                      <a:pt x="115725" y="32987"/>
                    </a:cubicBezTo>
                    <a:cubicBezTo>
                      <a:pt x="116571" y="34585"/>
                      <a:pt x="117228" y="36182"/>
                      <a:pt x="117698" y="37968"/>
                    </a:cubicBezTo>
                    <a:cubicBezTo>
                      <a:pt x="118544" y="40787"/>
                      <a:pt x="119108" y="43889"/>
                      <a:pt x="119296" y="47554"/>
                    </a:cubicBezTo>
                    <a:cubicBezTo>
                      <a:pt x="119766" y="55354"/>
                      <a:pt x="118732" y="65222"/>
                      <a:pt x="116101" y="77815"/>
                    </a:cubicBezTo>
                    <a:cubicBezTo>
                      <a:pt x="115725" y="79789"/>
                      <a:pt x="115255" y="82139"/>
                      <a:pt x="114691" y="84770"/>
                    </a:cubicBezTo>
                    <a:cubicBezTo>
                      <a:pt x="113657" y="89657"/>
                      <a:pt x="112154" y="95672"/>
                      <a:pt x="110368" y="102814"/>
                    </a:cubicBezTo>
                    <a:cubicBezTo>
                      <a:pt x="109522" y="106009"/>
                      <a:pt x="108676" y="109299"/>
                      <a:pt x="107830" y="112494"/>
                    </a:cubicBezTo>
                    <a:cubicBezTo>
                      <a:pt x="105951" y="119449"/>
                      <a:pt x="101252" y="136177"/>
                      <a:pt x="98996" y="139748"/>
                    </a:cubicBezTo>
                    <a:cubicBezTo>
                      <a:pt x="95613" y="145011"/>
                      <a:pt x="88565" y="152248"/>
                      <a:pt x="64882" y="152248"/>
                    </a:cubicBezTo>
                    <a:close/>
                    <a:moveTo>
                      <a:pt x="60089" y="15977"/>
                    </a:moveTo>
                    <a:cubicBezTo>
                      <a:pt x="52100" y="15977"/>
                      <a:pt x="32553" y="17010"/>
                      <a:pt x="23155" y="26408"/>
                    </a:cubicBezTo>
                    <a:cubicBezTo>
                      <a:pt x="15354" y="33927"/>
                      <a:pt x="9527" y="42855"/>
                      <a:pt x="16670" y="76970"/>
                    </a:cubicBezTo>
                    <a:cubicBezTo>
                      <a:pt x="19583" y="93322"/>
                      <a:pt x="30485" y="133076"/>
                      <a:pt x="33304" y="137775"/>
                    </a:cubicBezTo>
                    <a:cubicBezTo>
                      <a:pt x="37815" y="145105"/>
                      <a:pt x="48153" y="148676"/>
                      <a:pt x="64882" y="148676"/>
                    </a:cubicBezTo>
                    <a:cubicBezTo>
                      <a:pt x="86779" y="148676"/>
                      <a:pt x="93076" y="142474"/>
                      <a:pt x="95989" y="137775"/>
                    </a:cubicBezTo>
                    <a:cubicBezTo>
                      <a:pt x="97305" y="135613"/>
                      <a:pt x="100594" y="125275"/>
                      <a:pt x="104353" y="111366"/>
                    </a:cubicBezTo>
                    <a:cubicBezTo>
                      <a:pt x="105199" y="108171"/>
                      <a:pt x="106045" y="104882"/>
                      <a:pt x="106891" y="101686"/>
                    </a:cubicBezTo>
                    <a:cubicBezTo>
                      <a:pt x="108676" y="94638"/>
                      <a:pt x="110180" y="88623"/>
                      <a:pt x="111214" y="83830"/>
                    </a:cubicBezTo>
                    <a:cubicBezTo>
                      <a:pt x="111778" y="81199"/>
                      <a:pt x="112248" y="78943"/>
                      <a:pt x="112623" y="76970"/>
                    </a:cubicBezTo>
                    <a:lnTo>
                      <a:pt x="112623" y="76876"/>
                    </a:lnTo>
                    <a:cubicBezTo>
                      <a:pt x="115161" y="64564"/>
                      <a:pt x="116195" y="54978"/>
                      <a:pt x="115725" y="47554"/>
                    </a:cubicBezTo>
                    <a:cubicBezTo>
                      <a:pt x="115537" y="44171"/>
                      <a:pt x="115067" y="41351"/>
                      <a:pt x="114221" y="38814"/>
                    </a:cubicBezTo>
                    <a:cubicBezTo>
                      <a:pt x="113751" y="37310"/>
                      <a:pt x="113187" y="35900"/>
                      <a:pt x="112436" y="34491"/>
                    </a:cubicBezTo>
                    <a:cubicBezTo>
                      <a:pt x="110650" y="31013"/>
                      <a:pt x="108300" y="28570"/>
                      <a:pt x="106045" y="26408"/>
                    </a:cubicBezTo>
                    <a:cubicBezTo>
                      <a:pt x="96553" y="16916"/>
                      <a:pt x="77287" y="15883"/>
                      <a:pt x="69487" y="15883"/>
                    </a:cubicBezTo>
                    <a:cubicBezTo>
                      <a:pt x="66949" y="15883"/>
                      <a:pt x="65258" y="15977"/>
                      <a:pt x="64976" y="15977"/>
                    </a:cubicBezTo>
                    <a:cubicBezTo>
                      <a:pt x="64412" y="16071"/>
                      <a:pt x="62720" y="15977"/>
                      <a:pt x="60089" y="15977"/>
                    </a:cubicBezTo>
                    <a:close/>
                    <a:moveTo>
                      <a:pt x="27854" y="107795"/>
                    </a:moveTo>
                    <a:cubicBezTo>
                      <a:pt x="27102" y="107795"/>
                      <a:pt x="26256" y="107513"/>
                      <a:pt x="25598" y="107137"/>
                    </a:cubicBezTo>
                    <a:cubicBezTo>
                      <a:pt x="24752" y="106573"/>
                      <a:pt x="24188" y="105634"/>
                      <a:pt x="24000" y="104600"/>
                    </a:cubicBezTo>
                    <a:lnTo>
                      <a:pt x="22779" y="97833"/>
                    </a:lnTo>
                    <a:cubicBezTo>
                      <a:pt x="22591" y="96799"/>
                      <a:pt x="22779" y="95766"/>
                      <a:pt x="23342" y="94920"/>
                    </a:cubicBezTo>
                    <a:cubicBezTo>
                      <a:pt x="23906" y="94074"/>
                      <a:pt x="24846" y="93510"/>
                      <a:pt x="25880" y="93322"/>
                    </a:cubicBezTo>
                    <a:cubicBezTo>
                      <a:pt x="26914" y="93134"/>
                      <a:pt x="27947" y="93322"/>
                      <a:pt x="28793" y="93980"/>
                    </a:cubicBezTo>
                    <a:cubicBezTo>
                      <a:pt x="29639" y="94544"/>
                      <a:pt x="30203" y="95484"/>
                      <a:pt x="30391" y="96517"/>
                    </a:cubicBezTo>
                    <a:lnTo>
                      <a:pt x="31613" y="103284"/>
                    </a:lnTo>
                    <a:cubicBezTo>
                      <a:pt x="31989" y="105446"/>
                      <a:pt x="30579" y="107419"/>
                      <a:pt x="28417" y="107795"/>
                    </a:cubicBezTo>
                    <a:cubicBezTo>
                      <a:pt x="28323" y="107701"/>
                      <a:pt x="28135" y="107795"/>
                      <a:pt x="27854" y="107795"/>
                    </a:cubicBezTo>
                    <a:close/>
                    <a:moveTo>
                      <a:pt x="27478" y="103942"/>
                    </a:moveTo>
                    <a:lnTo>
                      <a:pt x="27947" y="104224"/>
                    </a:lnTo>
                    <a:cubicBezTo>
                      <a:pt x="28135" y="104224"/>
                      <a:pt x="28323" y="103942"/>
                      <a:pt x="28229" y="103754"/>
                    </a:cubicBezTo>
                    <a:lnTo>
                      <a:pt x="27008" y="96987"/>
                    </a:lnTo>
                    <a:lnTo>
                      <a:pt x="26538" y="96705"/>
                    </a:lnTo>
                    <a:lnTo>
                      <a:pt x="26538" y="96705"/>
                    </a:lnTo>
                    <a:lnTo>
                      <a:pt x="26256" y="97175"/>
                    </a:lnTo>
                    <a:lnTo>
                      <a:pt x="27478" y="103942"/>
                    </a:lnTo>
                    <a:lnTo>
                      <a:pt x="27478" y="103942"/>
                    </a:lnTo>
                    <a:close/>
                    <a:moveTo>
                      <a:pt x="99654" y="107795"/>
                    </a:moveTo>
                    <a:cubicBezTo>
                      <a:pt x="99372" y="107795"/>
                      <a:pt x="99184" y="107795"/>
                      <a:pt x="98902" y="107701"/>
                    </a:cubicBezTo>
                    <a:cubicBezTo>
                      <a:pt x="97869" y="107513"/>
                      <a:pt x="97023" y="106949"/>
                      <a:pt x="96365" y="106103"/>
                    </a:cubicBezTo>
                    <a:cubicBezTo>
                      <a:pt x="95707" y="105258"/>
                      <a:pt x="95519" y="104224"/>
                      <a:pt x="95707" y="103190"/>
                    </a:cubicBezTo>
                    <a:lnTo>
                      <a:pt x="96929" y="96423"/>
                    </a:lnTo>
                    <a:cubicBezTo>
                      <a:pt x="97117" y="95390"/>
                      <a:pt x="97681" y="94544"/>
                      <a:pt x="98526" y="93886"/>
                    </a:cubicBezTo>
                    <a:cubicBezTo>
                      <a:pt x="99372" y="93322"/>
                      <a:pt x="100406" y="93040"/>
                      <a:pt x="101440" y="93228"/>
                    </a:cubicBezTo>
                    <a:cubicBezTo>
                      <a:pt x="102474" y="93416"/>
                      <a:pt x="103413" y="93980"/>
                      <a:pt x="103977" y="94826"/>
                    </a:cubicBezTo>
                    <a:cubicBezTo>
                      <a:pt x="104541" y="95672"/>
                      <a:pt x="104729" y="96705"/>
                      <a:pt x="104541" y="97739"/>
                    </a:cubicBezTo>
                    <a:lnTo>
                      <a:pt x="103319" y="104506"/>
                    </a:lnTo>
                    <a:cubicBezTo>
                      <a:pt x="103131" y="105540"/>
                      <a:pt x="102568" y="106385"/>
                      <a:pt x="101722" y="107043"/>
                    </a:cubicBezTo>
                    <a:cubicBezTo>
                      <a:pt x="101158" y="107513"/>
                      <a:pt x="100406" y="107795"/>
                      <a:pt x="99654" y="107795"/>
                    </a:cubicBezTo>
                    <a:close/>
                    <a:moveTo>
                      <a:pt x="100876" y="96705"/>
                    </a:moveTo>
                    <a:lnTo>
                      <a:pt x="100876" y="96705"/>
                    </a:lnTo>
                    <a:lnTo>
                      <a:pt x="100406" y="96987"/>
                    </a:lnTo>
                    <a:lnTo>
                      <a:pt x="99184" y="103754"/>
                    </a:lnTo>
                    <a:lnTo>
                      <a:pt x="99466" y="104224"/>
                    </a:lnTo>
                    <a:lnTo>
                      <a:pt x="99936" y="103942"/>
                    </a:lnTo>
                    <a:lnTo>
                      <a:pt x="101158" y="97175"/>
                    </a:lnTo>
                    <a:lnTo>
                      <a:pt x="100876" y="96705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96" name="Graphic 332">
            <a:extLst>
              <a:ext uri="{FF2B5EF4-FFF2-40B4-BE49-F238E27FC236}">
                <a16:creationId xmlns:a16="http://schemas.microsoft.com/office/drawing/2014/main" id="{0F480DEA-26B6-844D-A8FB-9694B134227D}"/>
              </a:ext>
            </a:extLst>
          </p:cNvPr>
          <p:cNvGrpSpPr/>
          <p:nvPr/>
        </p:nvGrpSpPr>
        <p:grpSpPr>
          <a:xfrm>
            <a:off x="2977845" y="5246697"/>
            <a:ext cx="1044555" cy="1067807"/>
            <a:chOff x="5903904" y="3232675"/>
            <a:chExt cx="384190" cy="392742"/>
          </a:xfrm>
          <a:solidFill>
            <a:schemeClr val="tx1"/>
          </a:solidFill>
        </p:grpSpPr>
        <p:sp>
          <p:nvSpPr>
            <p:cNvPr id="397" name="Freeform 396">
              <a:extLst>
                <a:ext uri="{FF2B5EF4-FFF2-40B4-BE49-F238E27FC236}">
                  <a16:creationId xmlns:a16="http://schemas.microsoft.com/office/drawing/2014/main" id="{FF5867BD-649C-E244-B926-75790E143EAF}"/>
                </a:ext>
              </a:extLst>
            </p:cNvPr>
            <p:cNvSpPr/>
            <p:nvPr/>
          </p:nvSpPr>
          <p:spPr>
            <a:xfrm>
              <a:off x="6052863" y="3524577"/>
              <a:ext cx="82232" cy="100840"/>
            </a:xfrm>
            <a:custGeom>
              <a:avLst/>
              <a:gdLst>
                <a:gd name="connsiteX0" fmla="*/ 82233 w 82232"/>
                <a:gd name="connsiteY0" fmla="*/ 0 h 100840"/>
                <a:gd name="connsiteX1" fmla="*/ 0 w 82232"/>
                <a:gd name="connsiteY1" fmla="*/ 100841 h 10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32" h="100840">
                  <a:moveTo>
                    <a:pt x="82233" y="0"/>
                  </a:moveTo>
                  <a:lnTo>
                    <a:pt x="0" y="100841"/>
                  </a:ln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 397">
              <a:extLst>
                <a:ext uri="{FF2B5EF4-FFF2-40B4-BE49-F238E27FC236}">
                  <a16:creationId xmlns:a16="http://schemas.microsoft.com/office/drawing/2014/main" id="{7A86F4CD-0C89-2A48-89D2-2FAEBB8A3203}"/>
                </a:ext>
              </a:extLst>
            </p:cNvPr>
            <p:cNvSpPr/>
            <p:nvPr/>
          </p:nvSpPr>
          <p:spPr>
            <a:xfrm>
              <a:off x="6055024" y="3524577"/>
              <a:ext cx="41539" cy="47271"/>
            </a:xfrm>
            <a:custGeom>
              <a:avLst/>
              <a:gdLst>
                <a:gd name="connsiteX0" fmla="*/ 0 w 41539"/>
                <a:gd name="connsiteY0" fmla="*/ 0 h 47271"/>
                <a:gd name="connsiteX1" fmla="*/ 41539 w 41539"/>
                <a:gd name="connsiteY1" fmla="*/ 47272 h 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539" h="47271">
                  <a:moveTo>
                    <a:pt x="0" y="0"/>
                  </a:moveTo>
                  <a:lnTo>
                    <a:pt x="41539" y="47272"/>
                  </a:ln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AC9433A-3F4B-4F47-9C71-B29B66994437}"/>
                </a:ext>
              </a:extLst>
            </p:cNvPr>
            <p:cNvSpPr/>
            <p:nvPr/>
          </p:nvSpPr>
          <p:spPr>
            <a:xfrm>
              <a:off x="6053145" y="3522980"/>
              <a:ext cx="45204" cy="50467"/>
            </a:xfrm>
            <a:custGeom>
              <a:avLst/>
              <a:gdLst>
                <a:gd name="connsiteX0" fmla="*/ 41633 w 45204"/>
                <a:gd name="connsiteY0" fmla="*/ 50467 h 50467"/>
                <a:gd name="connsiteX1" fmla="*/ 0 w 45204"/>
                <a:gd name="connsiteY1" fmla="*/ 3195 h 50467"/>
                <a:gd name="connsiteX2" fmla="*/ 3665 w 45204"/>
                <a:gd name="connsiteY2" fmla="*/ 0 h 50467"/>
                <a:gd name="connsiteX3" fmla="*/ 45204 w 45204"/>
                <a:gd name="connsiteY3" fmla="*/ 47272 h 5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04" h="50467">
                  <a:moveTo>
                    <a:pt x="41633" y="50467"/>
                  </a:moveTo>
                  <a:lnTo>
                    <a:pt x="0" y="3195"/>
                  </a:lnTo>
                  <a:lnTo>
                    <a:pt x="3665" y="0"/>
                  </a:lnTo>
                  <a:lnTo>
                    <a:pt x="45204" y="47272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28C9AC37-25CB-7B45-84C9-38C3DF33EBDC}"/>
                </a:ext>
              </a:extLst>
            </p:cNvPr>
            <p:cNvSpPr/>
            <p:nvPr/>
          </p:nvSpPr>
          <p:spPr>
            <a:xfrm>
              <a:off x="6060945" y="3523167"/>
              <a:ext cx="75935" cy="89468"/>
            </a:xfrm>
            <a:custGeom>
              <a:avLst/>
              <a:gdLst>
                <a:gd name="connsiteX0" fmla="*/ 75936 w 75935"/>
                <a:gd name="connsiteY0" fmla="*/ 3007 h 89468"/>
                <a:gd name="connsiteX1" fmla="*/ 72177 w 75935"/>
                <a:gd name="connsiteY1" fmla="*/ 0 h 89468"/>
                <a:gd name="connsiteX2" fmla="*/ 0 w 75935"/>
                <a:gd name="connsiteY2" fmla="*/ 88623 h 89468"/>
                <a:gd name="connsiteX3" fmla="*/ 5451 w 75935"/>
                <a:gd name="connsiteY3" fmla="*/ 89469 h 89468"/>
                <a:gd name="connsiteX4" fmla="*/ 75936 w 75935"/>
                <a:gd name="connsiteY4" fmla="*/ 3007 h 8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35" h="89468">
                  <a:moveTo>
                    <a:pt x="75936" y="3007"/>
                  </a:moveTo>
                  <a:lnTo>
                    <a:pt x="72177" y="0"/>
                  </a:lnTo>
                  <a:lnTo>
                    <a:pt x="0" y="88623"/>
                  </a:lnTo>
                  <a:cubicBezTo>
                    <a:pt x="1786" y="88999"/>
                    <a:pt x="3665" y="89187"/>
                    <a:pt x="5451" y="89469"/>
                  </a:cubicBezTo>
                  <a:lnTo>
                    <a:pt x="75936" y="3007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 400">
              <a:extLst>
                <a:ext uri="{FF2B5EF4-FFF2-40B4-BE49-F238E27FC236}">
                  <a16:creationId xmlns:a16="http://schemas.microsoft.com/office/drawing/2014/main" id="{3A9AD835-8F80-B944-8E9B-06E2F3C869C2}"/>
                </a:ext>
              </a:extLst>
            </p:cNvPr>
            <p:cNvSpPr/>
            <p:nvPr/>
          </p:nvSpPr>
          <p:spPr>
            <a:xfrm>
              <a:off x="5964334" y="3529934"/>
              <a:ext cx="16916" cy="37216"/>
            </a:xfrm>
            <a:custGeom>
              <a:avLst/>
              <a:gdLst>
                <a:gd name="connsiteX0" fmla="*/ 15225 w 16916"/>
                <a:gd name="connsiteY0" fmla="*/ 0 h 37216"/>
                <a:gd name="connsiteX1" fmla="*/ 0 w 16916"/>
                <a:gd name="connsiteY1" fmla="*/ 30544 h 37216"/>
                <a:gd name="connsiteX2" fmla="*/ 7142 w 16916"/>
                <a:gd name="connsiteY2" fmla="*/ 37216 h 37216"/>
                <a:gd name="connsiteX3" fmla="*/ 7142 w 16916"/>
                <a:gd name="connsiteY3" fmla="*/ 31577 h 37216"/>
                <a:gd name="connsiteX4" fmla="*/ 16916 w 16916"/>
                <a:gd name="connsiteY4" fmla="*/ 7988 h 37216"/>
                <a:gd name="connsiteX5" fmla="*/ 15225 w 16916"/>
                <a:gd name="connsiteY5" fmla="*/ 0 h 3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16" h="37216">
                  <a:moveTo>
                    <a:pt x="15225" y="0"/>
                  </a:moveTo>
                  <a:cubicBezTo>
                    <a:pt x="6203" y="7330"/>
                    <a:pt x="282" y="18232"/>
                    <a:pt x="0" y="30544"/>
                  </a:cubicBezTo>
                  <a:cubicBezTo>
                    <a:pt x="2256" y="32893"/>
                    <a:pt x="4699" y="34961"/>
                    <a:pt x="7142" y="37216"/>
                  </a:cubicBezTo>
                  <a:lnTo>
                    <a:pt x="7142" y="31577"/>
                  </a:lnTo>
                  <a:cubicBezTo>
                    <a:pt x="7142" y="22367"/>
                    <a:pt x="10902" y="14003"/>
                    <a:pt x="16916" y="7988"/>
                  </a:cubicBezTo>
                  <a:lnTo>
                    <a:pt x="15225" y="0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 401">
              <a:extLst>
                <a:ext uri="{FF2B5EF4-FFF2-40B4-BE49-F238E27FC236}">
                  <a16:creationId xmlns:a16="http://schemas.microsoft.com/office/drawing/2014/main" id="{7CA51E41-A90E-7E4D-A481-E9E25826B6A3}"/>
                </a:ext>
              </a:extLst>
            </p:cNvPr>
            <p:cNvSpPr/>
            <p:nvPr/>
          </p:nvSpPr>
          <p:spPr>
            <a:xfrm>
              <a:off x="6006531" y="3520536"/>
              <a:ext cx="221604" cy="42384"/>
            </a:xfrm>
            <a:custGeom>
              <a:avLst/>
              <a:gdLst>
                <a:gd name="connsiteX0" fmla="*/ 221605 w 221604"/>
                <a:gd name="connsiteY0" fmla="*/ 35524 h 42384"/>
                <a:gd name="connsiteX1" fmla="*/ 180912 w 221604"/>
                <a:gd name="connsiteY1" fmla="*/ 0 h 42384"/>
                <a:gd name="connsiteX2" fmla="*/ 0 w 221604"/>
                <a:gd name="connsiteY2" fmla="*/ 0 h 42384"/>
                <a:gd name="connsiteX3" fmla="*/ 1504 w 221604"/>
                <a:gd name="connsiteY3" fmla="*/ 7236 h 42384"/>
                <a:gd name="connsiteX4" fmla="*/ 180912 w 221604"/>
                <a:gd name="connsiteY4" fmla="*/ 7236 h 42384"/>
                <a:gd name="connsiteX5" fmla="*/ 215026 w 221604"/>
                <a:gd name="connsiteY5" fmla="*/ 41069 h 42384"/>
                <a:gd name="connsiteX6" fmla="*/ 215026 w 221604"/>
                <a:gd name="connsiteY6" fmla="*/ 42385 h 42384"/>
                <a:gd name="connsiteX7" fmla="*/ 221605 w 221604"/>
                <a:gd name="connsiteY7" fmla="*/ 35524 h 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604" h="42384">
                  <a:moveTo>
                    <a:pt x="221605" y="35524"/>
                  </a:moveTo>
                  <a:cubicBezTo>
                    <a:pt x="218973" y="15601"/>
                    <a:pt x="201869" y="0"/>
                    <a:pt x="180912" y="0"/>
                  </a:cubicBezTo>
                  <a:lnTo>
                    <a:pt x="0" y="0"/>
                  </a:lnTo>
                  <a:lnTo>
                    <a:pt x="1504" y="7236"/>
                  </a:lnTo>
                  <a:lnTo>
                    <a:pt x="180912" y="7236"/>
                  </a:lnTo>
                  <a:cubicBezTo>
                    <a:pt x="199708" y="7236"/>
                    <a:pt x="215026" y="22461"/>
                    <a:pt x="215026" y="41069"/>
                  </a:cubicBezTo>
                  <a:lnTo>
                    <a:pt x="215026" y="42385"/>
                  </a:lnTo>
                  <a:cubicBezTo>
                    <a:pt x="217282" y="40223"/>
                    <a:pt x="219443" y="37780"/>
                    <a:pt x="221605" y="35524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787A4255-3715-0243-BD0C-56062FFC2B58}"/>
                </a:ext>
              </a:extLst>
            </p:cNvPr>
            <p:cNvSpPr/>
            <p:nvPr/>
          </p:nvSpPr>
          <p:spPr>
            <a:xfrm>
              <a:off x="5945752" y="3474537"/>
              <a:ext cx="71277" cy="110335"/>
            </a:xfrm>
            <a:custGeom>
              <a:avLst/>
              <a:gdLst>
                <a:gd name="connsiteX0" fmla="*/ 53449 w 71277"/>
                <a:gd name="connsiteY0" fmla="*/ 43 h 110335"/>
                <a:gd name="connsiteX1" fmla="*/ 22059 w 71277"/>
                <a:gd name="connsiteY1" fmla="*/ 6340 h 110335"/>
                <a:gd name="connsiteX2" fmla="*/ 10782 w 71277"/>
                <a:gd name="connsiteY2" fmla="*/ 19403 h 110335"/>
                <a:gd name="connsiteX3" fmla="*/ 2793 w 71277"/>
                <a:gd name="connsiteY3" fmla="*/ 21000 h 110335"/>
                <a:gd name="connsiteX4" fmla="*/ 68 w 71277"/>
                <a:gd name="connsiteY4" fmla="*/ 25042 h 110335"/>
                <a:gd name="connsiteX5" fmla="*/ 4109 w 71277"/>
                <a:gd name="connsiteY5" fmla="*/ 27767 h 110335"/>
                <a:gd name="connsiteX6" fmla="*/ 12097 w 71277"/>
                <a:gd name="connsiteY6" fmla="*/ 26169 h 110335"/>
                <a:gd name="connsiteX7" fmla="*/ 16984 w 71277"/>
                <a:gd name="connsiteY7" fmla="*/ 31808 h 110335"/>
                <a:gd name="connsiteX8" fmla="*/ 27604 w 71277"/>
                <a:gd name="connsiteY8" fmla="*/ 33876 h 110335"/>
                <a:gd name="connsiteX9" fmla="*/ 39915 w 71277"/>
                <a:gd name="connsiteY9" fmla="*/ 31432 h 110335"/>
                <a:gd name="connsiteX10" fmla="*/ 40667 w 71277"/>
                <a:gd name="connsiteY10" fmla="*/ 35097 h 110335"/>
                <a:gd name="connsiteX11" fmla="*/ 39446 w 71277"/>
                <a:gd name="connsiteY11" fmla="*/ 35379 h 110335"/>
                <a:gd name="connsiteX12" fmla="*/ 33431 w 71277"/>
                <a:gd name="connsiteY12" fmla="*/ 39327 h 110335"/>
                <a:gd name="connsiteX13" fmla="*/ 32021 w 71277"/>
                <a:gd name="connsiteY13" fmla="*/ 46375 h 110335"/>
                <a:gd name="connsiteX14" fmla="*/ 43299 w 71277"/>
                <a:gd name="connsiteY14" fmla="*/ 101729 h 110335"/>
                <a:gd name="connsiteX15" fmla="*/ 47246 w 71277"/>
                <a:gd name="connsiteY15" fmla="*/ 108308 h 110335"/>
                <a:gd name="connsiteX16" fmla="*/ 54670 w 71277"/>
                <a:gd name="connsiteY16" fmla="*/ 110187 h 110335"/>
                <a:gd name="connsiteX17" fmla="*/ 63880 w 71277"/>
                <a:gd name="connsiteY17" fmla="*/ 108308 h 110335"/>
                <a:gd name="connsiteX18" fmla="*/ 69519 w 71277"/>
                <a:gd name="connsiteY18" fmla="*/ 104455 h 110335"/>
                <a:gd name="connsiteX19" fmla="*/ 71023 w 71277"/>
                <a:gd name="connsiteY19" fmla="*/ 96184 h 110335"/>
                <a:gd name="connsiteX20" fmla="*/ 59745 w 71277"/>
                <a:gd name="connsiteY20" fmla="*/ 40830 h 110335"/>
                <a:gd name="connsiteX21" fmla="*/ 48656 w 71277"/>
                <a:gd name="connsiteY21" fmla="*/ 33500 h 110335"/>
                <a:gd name="connsiteX22" fmla="*/ 47434 w 71277"/>
                <a:gd name="connsiteY22" fmla="*/ 33782 h 110335"/>
                <a:gd name="connsiteX23" fmla="*/ 46682 w 71277"/>
                <a:gd name="connsiteY23" fmla="*/ 30116 h 110335"/>
                <a:gd name="connsiteX24" fmla="*/ 58993 w 71277"/>
                <a:gd name="connsiteY24" fmla="*/ 27673 h 110335"/>
                <a:gd name="connsiteX25" fmla="*/ 61155 w 71277"/>
                <a:gd name="connsiteY25" fmla="*/ 26169 h 110335"/>
                <a:gd name="connsiteX26" fmla="*/ 61625 w 71277"/>
                <a:gd name="connsiteY26" fmla="*/ 23632 h 110335"/>
                <a:gd name="connsiteX27" fmla="*/ 57396 w 71277"/>
                <a:gd name="connsiteY27" fmla="*/ 2862 h 110335"/>
                <a:gd name="connsiteX28" fmla="*/ 53449 w 71277"/>
                <a:gd name="connsiteY28" fmla="*/ 43 h 110335"/>
                <a:gd name="connsiteX29" fmla="*/ 53073 w 71277"/>
                <a:gd name="connsiteY29" fmla="*/ 42146 h 110335"/>
                <a:gd name="connsiteX30" fmla="*/ 64350 w 71277"/>
                <a:gd name="connsiteY30" fmla="*/ 97500 h 110335"/>
                <a:gd name="connsiteX31" fmla="*/ 62659 w 71277"/>
                <a:gd name="connsiteY31" fmla="*/ 101541 h 110335"/>
                <a:gd name="connsiteX32" fmla="*/ 53449 w 71277"/>
                <a:gd name="connsiteY32" fmla="*/ 103421 h 110335"/>
                <a:gd name="connsiteX33" fmla="*/ 51757 w 71277"/>
                <a:gd name="connsiteY33" fmla="*/ 102951 h 110335"/>
                <a:gd name="connsiteX34" fmla="*/ 50253 w 71277"/>
                <a:gd name="connsiteY34" fmla="*/ 100414 h 110335"/>
                <a:gd name="connsiteX35" fmla="*/ 38976 w 71277"/>
                <a:gd name="connsiteY35" fmla="*/ 45059 h 110335"/>
                <a:gd name="connsiteX36" fmla="*/ 39352 w 71277"/>
                <a:gd name="connsiteY36" fmla="*/ 43180 h 110335"/>
                <a:gd name="connsiteX37" fmla="*/ 40949 w 71277"/>
                <a:gd name="connsiteY37" fmla="*/ 42146 h 110335"/>
                <a:gd name="connsiteX38" fmla="*/ 50159 w 71277"/>
                <a:gd name="connsiteY38" fmla="*/ 40266 h 110335"/>
                <a:gd name="connsiteX39" fmla="*/ 53073 w 71277"/>
                <a:gd name="connsiteY39" fmla="*/ 42146 h 110335"/>
                <a:gd name="connsiteX40" fmla="*/ 54294 w 71277"/>
                <a:gd name="connsiteY40" fmla="*/ 21564 h 110335"/>
                <a:gd name="connsiteX41" fmla="*/ 26288 w 71277"/>
                <a:gd name="connsiteY41" fmla="*/ 27203 h 110335"/>
                <a:gd name="connsiteX42" fmla="*/ 20838 w 71277"/>
                <a:gd name="connsiteY42" fmla="*/ 26169 h 110335"/>
                <a:gd name="connsiteX43" fmla="*/ 17736 w 71277"/>
                <a:gd name="connsiteY43" fmla="*/ 21658 h 110335"/>
                <a:gd name="connsiteX44" fmla="*/ 17736 w 71277"/>
                <a:gd name="connsiteY44" fmla="*/ 21658 h 110335"/>
                <a:gd name="connsiteX45" fmla="*/ 18770 w 71277"/>
                <a:gd name="connsiteY45" fmla="*/ 16301 h 110335"/>
                <a:gd name="connsiteX46" fmla="*/ 23375 w 71277"/>
                <a:gd name="connsiteY46" fmla="*/ 13200 h 110335"/>
                <a:gd name="connsiteX47" fmla="*/ 51381 w 71277"/>
                <a:gd name="connsiteY47" fmla="*/ 7561 h 110335"/>
                <a:gd name="connsiteX48" fmla="*/ 54294 w 71277"/>
                <a:gd name="connsiteY48" fmla="*/ 21564 h 11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1277" h="110335">
                  <a:moveTo>
                    <a:pt x="53449" y="43"/>
                  </a:moveTo>
                  <a:lnTo>
                    <a:pt x="22059" y="6340"/>
                  </a:lnTo>
                  <a:cubicBezTo>
                    <a:pt x="15575" y="7655"/>
                    <a:pt x="11064" y="13106"/>
                    <a:pt x="10782" y="19403"/>
                  </a:cubicBezTo>
                  <a:lnTo>
                    <a:pt x="2793" y="21000"/>
                  </a:lnTo>
                  <a:cubicBezTo>
                    <a:pt x="914" y="21376"/>
                    <a:pt x="-308" y="23162"/>
                    <a:pt x="68" y="25042"/>
                  </a:cubicBezTo>
                  <a:cubicBezTo>
                    <a:pt x="444" y="26921"/>
                    <a:pt x="2229" y="28143"/>
                    <a:pt x="4109" y="27767"/>
                  </a:cubicBezTo>
                  <a:lnTo>
                    <a:pt x="12097" y="26169"/>
                  </a:lnTo>
                  <a:cubicBezTo>
                    <a:pt x="13225" y="28425"/>
                    <a:pt x="14823" y="30398"/>
                    <a:pt x="16984" y="31808"/>
                  </a:cubicBezTo>
                  <a:cubicBezTo>
                    <a:pt x="20086" y="33876"/>
                    <a:pt x="23939" y="34628"/>
                    <a:pt x="27604" y="33876"/>
                  </a:cubicBezTo>
                  <a:lnTo>
                    <a:pt x="39915" y="31432"/>
                  </a:lnTo>
                  <a:lnTo>
                    <a:pt x="40667" y="35097"/>
                  </a:lnTo>
                  <a:lnTo>
                    <a:pt x="39446" y="35379"/>
                  </a:lnTo>
                  <a:cubicBezTo>
                    <a:pt x="37002" y="35849"/>
                    <a:pt x="34841" y="37259"/>
                    <a:pt x="33431" y="39327"/>
                  </a:cubicBezTo>
                  <a:cubicBezTo>
                    <a:pt x="32021" y="41394"/>
                    <a:pt x="31551" y="43932"/>
                    <a:pt x="32021" y="46375"/>
                  </a:cubicBezTo>
                  <a:lnTo>
                    <a:pt x="43299" y="101729"/>
                  </a:lnTo>
                  <a:cubicBezTo>
                    <a:pt x="43863" y="104361"/>
                    <a:pt x="45272" y="106710"/>
                    <a:pt x="47246" y="108308"/>
                  </a:cubicBezTo>
                  <a:cubicBezTo>
                    <a:pt x="49407" y="109999"/>
                    <a:pt x="52039" y="110657"/>
                    <a:pt x="54670" y="110187"/>
                  </a:cubicBezTo>
                  <a:lnTo>
                    <a:pt x="63880" y="108308"/>
                  </a:lnTo>
                  <a:cubicBezTo>
                    <a:pt x="66230" y="107838"/>
                    <a:pt x="68203" y="106428"/>
                    <a:pt x="69519" y="104455"/>
                  </a:cubicBezTo>
                  <a:cubicBezTo>
                    <a:pt x="71023" y="102199"/>
                    <a:pt x="71681" y="99192"/>
                    <a:pt x="71023" y="96184"/>
                  </a:cubicBezTo>
                  <a:lnTo>
                    <a:pt x="59745" y="40830"/>
                  </a:lnTo>
                  <a:cubicBezTo>
                    <a:pt x="58711" y="35755"/>
                    <a:pt x="53731" y="32466"/>
                    <a:pt x="48656" y="33500"/>
                  </a:cubicBezTo>
                  <a:lnTo>
                    <a:pt x="47434" y="33782"/>
                  </a:lnTo>
                  <a:lnTo>
                    <a:pt x="46682" y="30116"/>
                  </a:lnTo>
                  <a:lnTo>
                    <a:pt x="58993" y="27673"/>
                  </a:lnTo>
                  <a:cubicBezTo>
                    <a:pt x="59933" y="27485"/>
                    <a:pt x="60685" y="26921"/>
                    <a:pt x="61155" y="26169"/>
                  </a:cubicBezTo>
                  <a:cubicBezTo>
                    <a:pt x="61625" y="25417"/>
                    <a:pt x="61813" y="24478"/>
                    <a:pt x="61625" y="23632"/>
                  </a:cubicBezTo>
                  <a:lnTo>
                    <a:pt x="57396" y="2862"/>
                  </a:lnTo>
                  <a:cubicBezTo>
                    <a:pt x="57114" y="889"/>
                    <a:pt x="55328" y="-239"/>
                    <a:pt x="53449" y="43"/>
                  </a:cubicBezTo>
                  <a:moveTo>
                    <a:pt x="53073" y="42146"/>
                  </a:moveTo>
                  <a:lnTo>
                    <a:pt x="64350" y="97500"/>
                  </a:lnTo>
                  <a:cubicBezTo>
                    <a:pt x="64726" y="99380"/>
                    <a:pt x="63880" y="101259"/>
                    <a:pt x="62659" y="101541"/>
                  </a:cubicBezTo>
                  <a:lnTo>
                    <a:pt x="53449" y="103421"/>
                  </a:lnTo>
                  <a:cubicBezTo>
                    <a:pt x="52697" y="103609"/>
                    <a:pt x="52039" y="103139"/>
                    <a:pt x="51757" y="102951"/>
                  </a:cubicBezTo>
                  <a:cubicBezTo>
                    <a:pt x="51005" y="102387"/>
                    <a:pt x="50535" y="101447"/>
                    <a:pt x="50253" y="100414"/>
                  </a:cubicBezTo>
                  <a:lnTo>
                    <a:pt x="38976" y="45059"/>
                  </a:lnTo>
                  <a:cubicBezTo>
                    <a:pt x="38882" y="44401"/>
                    <a:pt x="38976" y="43744"/>
                    <a:pt x="39352" y="43180"/>
                  </a:cubicBezTo>
                  <a:cubicBezTo>
                    <a:pt x="39728" y="42616"/>
                    <a:pt x="40291" y="42240"/>
                    <a:pt x="40949" y="42146"/>
                  </a:cubicBezTo>
                  <a:lnTo>
                    <a:pt x="50159" y="40266"/>
                  </a:lnTo>
                  <a:cubicBezTo>
                    <a:pt x="51475" y="39984"/>
                    <a:pt x="52791" y="40830"/>
                    <a:pt x="53073" y="42146"/>
                  </a:cubicBezTo>
                  <a:moveTo>
                    <a:pt x="54294" y="21564"/>
                  </a:moveTo>
                  <a:lnTo>
                    <a:pt x="26288" y="27203"/>
                  </a:lnTo>
                  <a:cubicBezTo>
                    <a:pt x="24409" y="27579"/>
                    <a:pt x="22435" y="27203"/>
                    <a:pt x="20838" y="26169"/>
                  </a:cubicBezTo>
                  <a:cubicBezTo>
                    <a:pt x="19240" y="25136"/>
                    <a:pt x="18112" y="23538"/>
                    <a:pt x="17736" y="21658"/>
                  </a:cubicBezTo>
                  <a:lnTo>
                    <a:pt x="17736" y="21658"/>
                  </a:lnTo>
                  <a:cubicBezTo>
                    <a:pt x="17360" y="19685"/>
                    <a:pt x="17830" y="17805"/>
                    <a:pt x="18770" y="16301"/>
                  </a:cubicBezTo>
                  <a:cubicBezTo>
                    <a:pt x="19804" y="14798"/>
                    <a:pt x="21401" y="13670"/>
                    <a:pt x="23375" y="13200"/>
                  </a:cubicBezTo>
                  <a:lnTo>
                    <a:pt x="51381" y="7561"/>
                  </a:lnTo>
                  <a:lnTo>
                    <a:pt x="54294" y="21564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866CCCCB-6A50-D647-9B60-9C2E4FEC20FA}"/>
                </a:ext>
              </a:extLst>
            </p:cNvPr>
            <p:cNvSpPr/>
            <p:nvPr/>
          </p:nvSpPr>
          <p:spPr>
            <a:xfrm>
              <a:off x="6015647" y="3344699"/>
              <a:ext cx="158074" cy="158074"/>
            </a:xfrm>
            <a:custGeom>
              <a:avLst/>
              <a:gdLst>
                <a:gd name="connsiteX0" fmla="*/ 79037 w 158074"/>
                <a:gd name="connsiteY0" fmla="*/ 158074 h 158074"/>
                <a:gd name="connsiteX1" fmla="*/ 158074 w 158074"/>
                <a:gd name="connsiteY1" fmla="*/ 79037 h 158074"/>
                <a:gd name="connsiteX2" fmla="*/ 79037 w 158074"/>
                <a:gd name="connsiteY2" fmla="*/ 0 h 158074"/>
                <a:gd name="connsiteX3" fmla="*/ 0 w 158074"/>
                <a:gd name="connsiteY3" fmla="*/ 79037 h 158074"/>
                <a:gd name="connsiteX4" fmla="*/ 79037 w 158074"/>
                <a:gd name="connsiteY4" fmla="*/ 158074 h 158074"/>
                <a:gd name="connsiteX5" fmla="*/ 79037 w 158074"/>
                <a:gd name="connsiteY5" fmla="*/ 6955 h 158074"/>
                <a:gd name="connsiteX6" fmla="*/ 151120 w 158074"/>
                <a:gd name="connsiteY6" fmla="*/ 79037 h 158074"/>
                <a:gd name="connsiteX7" fmla="*/ 79037 w 158074"/>
                <a:gd name="connsiteY7" fmla="*/ 151120 h 158074"/>
                <a:gd name="connsiteX8" fmla="*/ 6955 w 158074"/>
                <a:gd name="connsiteY8" fmla="*/ 79037 h 158074"/>
                <a:gd name="connsiteX9" fmla="*/ 79037 w 158074"/>
                <a:gd name="connsiteY9" fmla="*/ 6955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74" h="158074">
                  <a:moveTo>
                    <a:pt x="79037" y="158074"/>
                  </a:moveTo>
                  <a:cubicBezTo>
                    <a:pt x="122644" y="158074"/>
                    <a:pt x="158074" y="122644"/>
                    <a:pt x="158074" y="79037"/>
                  </a:cubicBezTo>
                  <a:cubicBezTo>
                    <a:pt x="158074" y="35430"/>
                    <a:pt x="122644" y="0"/>
                    <a:pt x="79037" y="0"/>
                  </a:cubicBezTo>
                  <a:cubicBezTo>
                    <a:pt x="35430" y="0"/>
                    <a:pt x="0" y="35430"/>
                    <a:pt x="0" y="79037"/>
                  </a:cubicBezTo>
                  <a:cubicBezTo>
                    <a:pt x="0" y="122644"/>
                    <a:pt x="35430" y="158074"/>
                    <a:pt x="79037" y="158074"/>
                  </a:cubicBezTo>
                  <a:moveTo>
                    <a:pt x="79037" y="6955"/>
                  </a:moveTo>
                  <a:cubicBezTo>
                    <a:pt x="118791" y="6955"/>
                    <a:pt x="151120" y="39284"/>
                    <a:pt x="151120" y="79037"/>
                  </a:cubicBezTo>
                  <a:cubicBezTo>
                    <a:pt x="151120" y="118791"/>
                    <a:pt x="118791" y="151120"/>
                    <a:pt x="79037" y="151120"/>
                  </a:cubicBezTo>
                  <a:cubicBezTo>
                    <a:pt x="39284" y="151120"/>
                    <a:pt x="6955" y="118791"/>
                    <a:pt x="6955" y="79037"/>
                  </a:cubicBezTo>
                  <a:cubicBezTo>
                    <a:pt x="6955" y="39378"/>
                    <a:pt x="39284" y="6955"/>
                    <a:pt x="79037" y="6955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 404">
              <a:extLst>
                <a:ext uri="{FF2B5EF4-FFF2-40B4-BE49-F238E27FC236}">
                  <a16:creationId xmlns:a16="http://schemas.microsoft.com/office/drawing/2014/main" id="{685CD7C5-EF1F-2942-A24D-D52E3983A884}"/>
                </a:ext>
              </a:extLst>
            </p:cNvPr>
            <p:cNvSpPr/>
            <p:nvPr/>
          </p:nvSpPr>
          <p:spPr>
            <a:xfrm>
              <a:off x="6057844" y="3403061"/>
              <a:ext cx="18044" cy="18044"/>
            </a:xfrm>
            <a:custGeom>
              <a:avLst/>
              <a:gdLst>
                <a:gd name="connsiteX0" fmla="*/ 9022 w 18044"/>
                <a:gd name="connsiteY0" fmla="*/ 18044 h 18044"/>
                <a:gd name="connsiteX1" fmla="*/ 18044 w 18044"/>
                <a:gd name="connsiteY1" fmla="*/ 9022 h 18044"/>
                <a:gd name="connsiteX2" fmla="*/ 9022 w 18044"/>
                <a:gd name="connsiteY2" fmla="*/ 0 h 18044"/>
                <a:gd name="connsiteX3" fmla="*/ 0 w 18044"/>
                <a:gd name="connsiteY3" fmla="*/ 9022 h 18044"/>
                <a:gd name="connsiteX4" fmla="*/ 9022 w 18044"/>
                <a:gd name="connsiteY4" fmla="*/ 18044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4" h="18044">
                  <a:moveTo>
                    <a:pt x="9022" y="18044"/>
                  </a:moveTo>
                  <a:cubicBezTo>
                    <a:pt x="14003" y="18044"/>
                    <a:pt x="18044" y="14003"/>
                    <a:pt x="18044" y="9022"/>
                  </a:cubicBezTo>
                  <a:cubicBezTo>
                    <a:pt x="18044" y="4041"/>
                    <a:pt x="14003" y="0"/>
                    <a:pt x="9022" y="0"/>
                  </a:cubicBezTo>
                  <a:cubicBezTo>
                    <a:pt x="4041" y="0"/>
                    <a:pt x="0" y="4041"/>
                    <a:pt x="0" y="9022"/>
                  </a:cubicBezTo>
                  <a:cubicBezTo>
                    <a:pt x="0" y="14003"/>
                    <a:pt x="4041" y="18044"/>
                    <a:pt x="9022" y="18044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5D9B36C8-7EAA-8842-B576-8799DE260C42}"/>
                </a:ext>
              </a:extLst>
            </p:cNvPr>
            <p:cNvSpPr/>
            <p:nvPr/>
          </p:nvSpPr>
          <p:spPr>
            <a:xfrm>
              <a:off x="6113480" y="3403061"/>
              <a:ext cx="18044" cy="18044"/>
            </a:xfrm>
            <a:custGeom>
              <a:avLst/>
              <a:gdLst>
                <a:gd name="connsiteX0" fmla="*/ 9022 w 18044"/>
                <a:gd name="connsiteY0" fmla="*/ 18044 h 18044"/>
                <a:gd name="connsiteX1" fmla="*/ 18044 w 18044"/>
                <a:gd name="connsiteY1" fmla="*/ 9022 h 18044"/>
                <a:gd name="connsiteX2" fmla="*/ 9022 w 18044"/>
                <a:gd name="connsiteY2" fmla="*/ 0 h 18044"/>
                <a:gd name="connsiteX3" fmla="*/ 0 w 18044"/>
                <a:gd name="connsiteY3" fmla="*/ 9022 h 18044"/>
                <a:gd name="connsiteX4" fmla="*/ 9022 w 18044"/>
                <a:gd name="connsiteY4" fmla="*/ 18044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4" h="18044">
                  <a:moveTo>
                    <a:pt x="9022" y="18044"/>
                  </a:moveTo>
                  <a:cubicBezTo>
                    <a:pt x="14003" y="18044"/>
                    <a:pt x="18044" y="14003"/>
                    <a:pt x="18044" y="9022"/>
                  </a:cubicBezTo>
                  <a:cubicBezTo>
                    <a:pt x="18044" y="4041"/>
                    <a:pt x="14003" y="0"/>
                    <a:pt x="9022" y="0"/>
                  </a:cubicBezTo>
                  <a:cubicBezTo>
                    <a:pt x="4041" y="0"/>
                    <a:pt x="0" y="4041"/>
                    <a:pt x="0" y="9022"/>
                  </a:cubicBezTo>
                  <a:cubicBezTo>
                    <a:pt x="94" y="14003"/>
                    <a:pt x="4041" y="18044"/>
                    <a:pt x="9022" y="18044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 406">
              <a:extLst>
                <a:ext uri="{FF2B5EF4-FFF2-40B4-BE49-F238E27FC236}">
                  <a16:creationId xmlns:a16="http://schemas.microsoft.com/office/drawing/2014/main" id="{A8E6CD7E-D561-9949-AD5C-A45E40A3D4D1}"/>
                </a:ext>
              </a:extLst>
            </p:cNvPr>
            <p:cNvSpPr/>
            <p:nvPr/>
          </p:nvSpPr>
          <p:spPr>
            <a:xfrm>
              <a:off x="6074944" y="3455122"/>
              <a:ext cx="39491" cy="7334"/>
            </a:xfrm>
            <a:custGeom>
              <a:avLst/>
              <a:gdLst>
                <a:gd name="connsiteX0" fmla="*/ 3200 w 39491"/>
                <a:gd name="connsiteY0" fmla="*/ 6865 h 7334"/>
                <a:gd name="connsiteX1" fmla="*/ 19740 w 39491"/>
                <a:gd name="connsiteY1" fmla="*/ 7335 h 7334"/>
                <a:gd name="connsiteX2" fmla="*/ 36281 w 39491"/>
                <a:gd name="connsiteY2" fmla="*/ 6865 h 7334"/>
                <a:gd name="connsiteX3" fmla="*/ 39476 w 39491"/>
                <a:gd name="connsiteY3" fmla="*/ 3200 h 7334"/>
                <a:gd name="connsiteX4" fmla="*/ 35811 w 39491"/>
                <a:gd name="connsiteY4" fmla="*/ 4 h 7334"/>
                <a:gd name="connsiteX5" fmla="*/ 3670 w 39491"/>
                <a:gd name="connsiteY5" fmla="*/ 4 h 7334"/>
                <a:gd name="connsiteX6" fmla="*/ 4 w 39491"/>
                <a:gd name="connsiteY6" fmla="*/ 3200 h 7334"/>
                <a:gd name="connsiteX7" fmla="*/ 3200 w 39491"/>
                <a:gd name="connsiteY7" fmla="*/ 6865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91" h="7334">
                  <a:moveTo>
                    <a:pt x="3200" y="6865"/>
                  </a:moveTo>
                  <a:cubicBezTo>
                    <a:pt x="7617" y="7147"/>
                    <a:pt x="13444" y="7335"/>
                    <a:pt x="19740" y="7335"/>
                  </a:cubicBezTo>
                  <a:cubicBezTo>
                    <a:pt x="25943" y="7335"/>
                    <a:pt x="31864" y="7147"/>
                    <a:pt x="36281" y="6865"/>
                  </a:cubicBezTo>
                  <a:cubicBezTo>
                    <a:pt x="38160" y="6771"/>
                    <a:pt x="39664" y="5079"/>
                    <a:pt x="39476" y="3200"/>
                  </a:cubicBezTo>
                  <a:cubicBezTo>
                    <a:pt x="39382" y="1320"/>
                    <a:pt x="37690" y="-90"/>
                    <a:pt x="35811" y="4"/>
                  </a:cubicBezTo>
                  <a:cubicBezTo>
                    <a:pt x="27259" y="568"/>
                    <a:pt x="12222" y="568"/>
                    <a:pt x="3670" y="4"/>
                  </a:cubicBezTo>
                  <a:cubicBezTo>
                    <a:pt x="1790" y="-90"/>
                    <a:pt x="98" y="1320"/>
                    <a:pt x="4" y="3200"/>
                  </a:cubicBezTo>
                  <a:cubicBezTo>
                    <a:pt x="-90" y="5173"/>
                    <a:pt x="1320" y="6865"/>
                    <a:pt x="3200" y="6865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EB1FE3A2-CE3D-3A42-A77C-9374E9F2E19F}"/>
                </a:ext>
              </a:extLst>
            </p:cNvPr>
            <p:cNvSpPr/>
            <p:nvPr/>
          </p:nvSpPr>
          <p:spPr>
            <a:xfrm>
              <a:off x="5903904" y="3232675"/>
              <a:ext cx="384190" cy="384190"/>
            </a:xfrm>
            <a:custGeom>
              <a:avLst/>
              <a:gdLst>
                <a:gd name="connsiteX0" fmla="*/ 192189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189 w 384190"/>
                <a:gd name="connsiteY4" fmla="*/ 384190 h 384190"/>
                <a:gd name="connsiteX5" fmla="*/ 192189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189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189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284" y="298011"/>
                    <a:pt x="298105" y="384190"/>
                    <a:pt x="192189" y="384190"/>
                  </a:cubicBezTo>
                  <a:close/>
                  <a:moveTo>
                    <a:pt x="192189" y="9398"/>
                  </a:moveTo>
                  <a:cubicBezTo>
                    <a:pt x="91443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886" y="91349"/>
                    <a:pt x="292936" y="9398"/>
                    <a:pt x="192189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9" name="Graphic 334">
            <a:extLst>
              <a:ext uri="{FF2B5EF4-FFF2-40B4-BE49-F238E27FC236}">
                <a16:creationId xmlns:a16="http://schemas.microsoft.com/office/drawing/2014/main" id="{374EB033-1415-3249-8568-5BB7F2531492}"/>
              </a:ext>
            </a:extLst>
          </p:cNvPr>
          <p:cNvGrpSpPr/>
          <p:nvPr/>
        </p:nvGrpSpPr>
        <p:grpSpPr>
          <a:xfrm>
            <a:off x="9182742" y="2306641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410" name="Freeform 409">
              <a:extLst>
                <a:ext uri="{FF2B5EF4-FFF2-40B4-BE49-F238E27FC236}">
                  <a16:creationId xmlns:a16="http://schemas.microsoft.com/office/drawing/2014/main" id="{5739B74E-D934-4845-8DE0-E8C4A8B0CCD1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189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189 w 384190"/>
                <a:gd name="connsiteY4" fmla="*/ 384190 h 384190"/>
                <a:gd name="connsiteX5" fmla="*/ 192189 w 384190"/>
                <a:gd name="connsiteY5" fmla="*/ 9586 h 384190"/>
                <a:gd name="connsiteX6" fmla="*/ 9680 w 384190"/>
                <a:gd name="connsiteY6" fmla="*/ 192095 h 384190"/>
                <a:gd name="connsiteX7" fmla="*/ 192189 w 384190"/>
                <a:gd name="connsiteY7" fmla="*/ 374604 h 384190"/>
                <a:gd name="connsiteX8" fmla="*/ 374698 w 384190"/>
                <a:gd name="connsiteY8" fmla="*/ 192095 h 384190"/>
                <a:gd name="connsiteX9" fmla="*/ 192189 w 384190"/>
                <a:gd name="connsiteY9" fmla="*/ 9586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189" y="384190"/>
                  </a:moveTo>
                  <a:cubicBezTo>
                    <a:pt x="86274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284" y="298011"/>
                    <a:pt x="298105" y="384190"/>
                    <a:pt x="192189" y="384190"/>
                  </a:cubicBezTo>
                  <a:moveTo>
                    <a:pt x="192189" y="9586"/>
                  </a:moveTo>
                  <a:cubicBezTo>
                    <a:pt x="91537" y="9586"/>
                    <a:pt x="9680" y="91443"/>
                    <a:pt x="9680" y="192095"/>
                  </a:cubicBezTo>
                  <a:cubicBezTo>
                    <a:pt x="9680" y="292748"/>
                    <a:pt x="91537" y="374604"/>
                    <a:pt x="192189" y="374604"/>
                  </a:cubicBezTo>
                  <a:cubicBezTo>
                    <a:pt x="292842" y="374604"/>
                    <a:pt x="374698" y="292748"/>
                    <a:pt x="374698" y="192095"/>
                  </a:cubicBezTo>
                  <a:cubicBezTo>
                    <a:pt x="374698" y="91443"/>
                    <a:pt x="292748" y="9586"/>
                    <a:pt x="192189" y="9586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 410">
              <a:extLst>
                <a:ext uri="{FF2B5EF4-FFF2-40B4-BE49-F238E27FC236}">
                  <a16:creationId xmlns:a16="http://schemas.microsoft.com/office/drawing/2014/main" id="{17AAAEFA-1F5B-914F-B8C7-7ADC6EBD38C2}"/>
                </a:ext>
              </a:extLst>
            </p:cNvPr>
            <p:cNvSpPr/>
            <p:nvPr/>
          </p:nvSpPr>
          <p:spPr>
            <a:xfrm>
              <a:off x="5966777" y="3494316"/>
              <a:ext cx="83172" cy="37873"/>
            </a:xfrm>
            <a:custGeom>
              <a:avLst/>
              <a:gdLst>
                <a:gd name="connsiteX0" fmla="*/ 0 w 83172"/>
                <a:gd name="connsiteY0" fmla="*/ 37686 h 37873"/>
                <a:gd name="connsiteX1" fmla="*/ 0 w 83172"/>
                <a:gd name="connsiteY1" fmla="*/ 13909 h 37873"/>
                <a:gd name="connsiteX2" fmla="*/ 13909 w 83172"/>
                <a:gd name="connsiteY2" fmla="*/ 0 h 37873"/>
                <a:gd name="connsiteX3" fmla="*/ 69263 w 83172"/>
                <a:gd name="connsiteY3" fmla="*/ 0 h 37873"/>
                <a:gd name="connsiteX4" fmla="*/ 83172 w 83172"/>
                <a:gd name="connsiteY4" fmla="*/ 13909 h 37873"/>
                <a:gd name="connsiteX5" fmla="*/ 83172 w 83172"/>
                <a:gd name="connsiteY5" fmla="*/ 37874 h 37873"/>
                <a:gd name="connsiteX6" fmla="*/ 0 w 83172"/>
                <a:gd name="connsiteY6" fmla="*/ 37686 h 3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72" h="37873">
                  <a:moveTo>
                    <a:pt x="0" y="37686"/>
                  </a:moveTo>
                  <a:lnTo>
                    <a:pt x="0" y="13909"/>
                  </a:lnTo>
                  <a:cubicBezTo>
                    <a:pt x="0" y="6297"/>
                    <a:pt x="6203" y="0"/>
                    <a:pt x="13909" y="0"/>
                  </a:cubicBezTo>
                  <a:lnTo>
                    <a:pt x="69263" y="0"/>
                  </a:lnTo>
                  <a:cubicBezTo>
                    <a:pt x="76876" y="0"/>
                    <a:pt x="83172" y="6203"/>
                    <a:pt x="83172" y="13909"/>
                  </a:cubicBezTo>
                  <a:lnTo>
                    <a:pt x="83172" y="37874"/>
                  </a:lnTo>
                  <a:lnTo>
                    <a:pt x="0" y="37686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 411">
              <a:extLst>
                <a:ext uri="{FF2B5EF4-FFF2-40B4-BE49-F238E27FC236}">
                  <a16:creationId xmlns:a16="http://schemas.microsoft.com/office/drawing/2014/main" id="{CF234E82-CA64-1D4F-950B-668889E42618}"/>
                </a:ext>
              </a:extLst>
            </p:cNvPr>
            <p:cNvSpPr/>
            <p:nvPr/>
          </p:nvSpPr>
          <p:spPr>
            <a:xfrm>
              <a:off x="5983975" y="3435860"/>
              <a:ext cx="48305" cy="48305"/>
            </a:xfrm>
            <a:custGeom>
              <a:avLst/>
              <a:gdLst>
                <a:gd name="connsiteX0" fmla="*/ 48306 w 48305"/>
                <a:gd name="connsiteY0" fmla="*/ 24153 h 48305"/>
                <a:gd name="connsiteX1" fmla="*/ 24153 w 48305"/>
                <a:gd name="connsiteY1" fmla="*/ 48306 h 48305"/>
                <a:gd name="connsiteX2" fmla="*/ 0 w 48305"/>
                <a:gd name="connsiteY2" fmla="*/ 24153 h 48305"/>
                <a:gd name="connsiteX3" fmla="*/ 24153 w 48305"/>
                <a:gd name="connsiteY3" fmla="*/ 0 h 48305"/>
                <a:gd name="connsiteX4" fmla="*/ 48306 w 48305"/>
                <a:gd name="connsiteY4" fmla="*/ 24153 h 4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05" h="48305">
                  <a:moveTo>
                    <a:pt x="48306" y="24153"/>
                  </a:moveTo>
                  <a:cubicBezTo>
                    <a:pt x="48306" y="37498"/>
                    <a:pt x="37498" y="48306"/>
                    <a:pt x="24153" y="48306"/>
                  </a:cubicBezTo>
                  <a:cubicBezTo>
                    <a:pt x="10808" y="48306"/>
                    <a:pt x="0" y="37498"/>
                    <a:pt x="0" y="24153"/>
                  </a:cubicBezTo>
                  <a:cubicBezTo>
                    <a:pt x="0" y="10808"/>
                    <a:pt x="10808" y="0"/>
                    <a:pt x="24153" y="0"/>
                  </a:cubicBezTo>
                  <a:cubicBezTo>
                    <a:pt x="37498" y="94"/>
                    <a:pt x="48306" y="10902"/>
                    <a:pt x="48306" y="24153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 412">
              <a:extLst>
                <a:ext uri="{FF2B5EF4-FFF2-40B4-BE49-F238E27FC236}">
                  <a16:creationId xmlns:a16="http://schemas.microsoft.com/office/drawing/2014/main" id="{A3202DFC-29E8-A241-BA42-A0E1D8A19B3F}"/>
                </a:ext>
              </a:extLst>
            </p:cNvPr>
            <p:cNvSpPr/>
            <p:nvPr/>
          </p:nvSpPr>
          <p:spPr>
            <a:xfrm>
              <a:off x="6054554" y="3494410"/>
              <a:ext cx="83172" cy="37873"/>
            </a:xfrm>
            <a:custGeom>
              <a:avLst/>
              <a:gdLst>
                <a:gd name="connsiteX0" fmla="*/ 0 w 83172"/>
                <a:gd name="connsiteY0" fmla="*/ 37686 h 37873"/>
                <a:gd name="connsiteX1" fmla="*/ 0 w 83172"/>
                <a:gd name="connsiteY1" fmla="*/ 13909 h 37873"/>
                <a:gd name="connsiteX2" fmla="*/ 13909 w 83172"/>
                <a:gd name="connsiteY2" fmla="*/ 0 h 37873"/>
                <a:gd name="connsiteX3" fmla="*/ 69263 w 83172"/>
                <a:gd name="connsiteY3" fmla="*/ 0 h 37873"/>
                <a:gd name="connsiteX4" fmla="*/ 83172 w 83172"/>
                <a:gd name="connsiteY4" fmla="*/ 13909 h 37873"/>
                <a:gd name="connsiteX5" fmla="*/ 83172 w 83172"/>
                <a:gd name="connsiteY5" fmla="*/ 37874 h 37873"/>
                <a:gd name="connsiteX6" fmla="*/ 0 w 83172"/>
                <a:gd name="connsiteY6" fmla="*/ 37686 h 3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72" h="37873">
                  <a:moveTo>
                    <a:pt x="0" y="37686"/>
                  </a:moveTo>
                  <a:lnTo>
                    <a:pt x="0" y="13909"/>
                  </a:lnTo>
                  <a:cubicBezTo>
                    <a:pt x="0" y="6297"/>
                    <a:pt x="6203" y="0"/>
                    <a:pt x="13909" y="0"/>
                  </a:cubicBezTo>
                  <a:lnTo>
                    <a:pt x="69263" y="0"/>
                  </a:lnTo>
                  <a:cubicBezTo>
                    <a:pt x="76876" y="0"/>
                    <a:pt x="83172" y="6203"/>
                    <a:pt x="83172" y="13909"/>
                  </a:cubicBezTo>
                  <a:lnTo>
                    <a:pt x="83172" y="37874"/>
                  </a:lnTo>
                  <a:lnTo>
                    <a:pt x="0" y="37686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 413">
              <a:extLst>
                <a:ext uri="{FF2B5EF4-FFF2-40B4-BE49-F238E27FC236}">
                  <a16:creationId xmlns:a16="http://schemas.microsoft.com/office/drawing/2014/main" id="{DF612D13-4A9B-3F44-AA5F-B3CE40B39FB4}"/>
                </a:ext>
              </a:extLst>
            </p:cNvPr>
            <p:cNvSpPr/>
            <p:nvPr/>
          </p:nvSpPr>
          <p:spPr>
            <a:xfrm>
              <a:off x="6071753" y="3436141"/>
              <a:ext cx="48305" cy="48212"/>
            </a:xfrm>
            <a:custGeom>
              <a:avLst/>
              <a:gdLst>
                <a:gd name="connsiteX0" fmla="*/ 48306 w 48305"/>
                <a:gd name="connsiteY0" fmla="*/ 24059 h 48212"/>
                <a:gd name="connsiteX1" fmla="*/ 24153 w 48305"/>
                <a:gd name="connsiteY1" fmla="*/ 48212 h 48212"/>
                <a:gd name="connsiteX2" fmla="*/ 0 w 48305"/>
                <a:gd name="connsiteY2" fmla="*/ 24059 h 48212"/>
                <a:gd name="connsiteX3" fmla="*/ 24153 w 48305"/>
                <a:gd name="connsiteY3" fmla="*/ 1 h 48212"/>
                <a:gd name="connsiteX4" fmla="*/ 48306 w 48305"/>
                <a:gd name="connsiteY4" fmla="*/ 24059 h 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05" h="48212">
                  <a:moveTo>
                    <a:pt x="48306" y="24059"/>
                  </a:moveTo>
                  <a:cubicBezTo>
                    <a:pt x="48306" y="37405"/>
                    <a:pt x="37498" y="48212"/>
                    <a:pt x="24153" y="48212"/>
                  </a:cubicBezTo>
                  <a:cubicBezTo>
                    <a:pt x="10808" y="48212"/>
                    <a:pt x="0" y="37405"/>
                    <a:pt x="0" y="24059"/>
                  </a:cubicBezTo>
                  <a:cubicBezTo>
                    <a:pt x="0" y="10714"/>
                    <a:pt x="10808" y="1"/>
                    <a:pt x="24153" y="1"/>
                  </a:cubicBezTo>
                  <a:cubicBezTo>
                    <a:pt x="37498" y="-93"/>
                    <a:pt x="48306" y="10714"/>
                    <a:pt x="48306" y="24059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 414">
              <a:extLst>
                <a:ext uri="{FF2B5EF4-FFF2-40B4-BE49-F238E27FC236}">
                  <a16:creationId xmlns:a16="http://schemas.microsoft.com/office/drawing/2014/main" id="{CFA827CA-4B62-7F4E-9ECB-AFA98AB7A6CC}"/>
                </a:ext>
              </a:extLst>
            </p:cNvPr>
            <p:cNvSpPr/>
            <p:nvPr/>
          </p:nvSpPr>
          <p:spPr>
            <a:xfrm>
              <a:off x="6142332" y="3494316"/>
              <a:ext cx="83172" cy="37873"/>
            </a:xfrm>
            <a:custGeom>
              <a:avLst/>
              <a:gdLst>
                <a:gd name="connsiteX0" fmla="*/ 0 w 83172"/>
                <a:gd name="connsiteY0" fmla="*/ 37686 h 37873"/>
                <a:gd name="connsiteX1" fmla="*/ 0 w 83172"/>
                <a:gd name="connsiteY1" fmla="*/ 13909 h 37873"/>
                <a:gd name="connsiteX2" fmla="*/ 13909 w 83172"/>
                <a:gd name="connsiteY2" fmla="*/ 0 h 37873"/>
                <a:gd name="connsiteX3" fmla="*/ 69263 w 83172"/>
                <a:gd name="connsiteY3" fmla="*/ 0 h 37873"/>
                <a:gd name="connsiteX4" fmla="*/ 83172 w 83172"/>
                <a:gd name="connsiteY4" fmla="*/ 13909 h 37873"/>
                <a:gd name="connsiteX5" fmla="*/ 83172 w 83172"/>
                <a:gd name="connsiteY5" fmla="*/ 37874 h 37873"/>
                <a:gd name="connsiteX6" fmla="*/ 0 w 83172"/>
                <a:gd name="connsiteY6" fmla="*/ 37686 h 3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72" h="37873">
                  <a:moveTo>
                    <a:pt x="0" y="37686"/>
                  </a:moveTo>
                  <a:lnTo>
                    <a:pt x="0" y="13909"/>
                  </a:lnTo>
                  <a:cubicBezTo>
                    <a:pt x="0" y="6297"/>
                    <a:pt x="6203" y="0"/>
                    <a:pt x="13909" y="0"/>
                  </a:cubicBezTo>
                  <a:lnTo>
                    <a:pt x="69263" y="0"/>
                  </a:lnTo>
                  <a:cubicBezTo>
                    <a:pt x="76876" y="0"/>
                    <a:pt x="83172" y="6203"/>
                    <a:pt x="83172" y="13909"/>
                  </a:cubicBezTo>
                  <a:lnTo>
                    <a:pt x="83172" y="37874"/>
                  </a:lnTo>
                  <a:lnTo>
                    <a:pt x="0" y="37686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320036F-60A2-1E4F-9C70-2E2C5A356154}"/>
                </a:ext>
              </a:extLst>
            </p:cNvPr>
            <p:cNvSpPr/>
            <p:nvPr/>
          </p:nvSpPr>
          <p:spPr>
            <a:xfrm>
              <a:off x="6159530" y="3435860"/>
              <a:ext cx="48305" cy="48305"/>
            </a:xfrm>
            <a:custGeom>
              <a:avLst/>
              <a:gdLst>
                <a:gd name="connsiteX0" fmla="*/ 48306 w 48305"/>
                <a:gd name="connsiteY0" fmla="*/ 24153 h 48305"/>
                <a:gd name="connsiteX1" fmla="*/ 24153 w 48305"/>
                <a:gd name="connsiteY1" fmla="*/ 48306 h 48305"/>
                <a:gd name="connsiteX2" fmla="*/ 0 w 48305"/>
                <a:gd name="connsiteY2" fmla="*/ 24153 h 48305"/>
                <a:gd name="connsiteX3" fmla="*/ 24153 w 48305"/>
                <a:gd name="connsiteY3" fmla="*/ 0 h 48305"/>
                <a:gd name="connsiteX4" fmla="*/ 48306 w 48305"/>
                <a:gd name="connsiteY4" fmla="*/ 24153 h 4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05" h="48305">
                  <a:moveTo>
                    <a:pt x="48306" y="24153"/>
                  </a:moveTo>
                  <a:cubicBezTo>
                    <a:pt x="48306" y="37498"/>
                    <a:pt x="37498" y="48306"/>
                    <a:pt x="24153" y="48306"/>
                  </a:cubicBezTo>
                  <a:cubicBezTo>
                    <a:pt x="10808" y="48306"/>
                    <a:pt x="0" y="37498"/>
                    <a:pt x="0" y="24153"/>
                  </a:cubicBezTo>
                  <a:cubicBezTo>
                    <a:pt x="0" y="10808"/>
                    <a:pt x="10808" y="0"/>
                    <a:pt x="24153" y="0"/>
                  </a:cubicBezTo>
                  <a:cubicBezTo>
                    <a:pt x="37498" y="94"/>
                    <a:pt x="48306" y="10902"/>
                    <a:pt x="48306" y="24153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 416">
              <a:extLst>
                <a:ext uri="{FF2B5EF4-FFF2-40B4-BE49-F238E27FC236}">
                  <a16:creationId xmlns:a16="http://schemas.microsoft.com/office/drawing/2014/main" id="{747C640F-32EA-7643-988D-0FCB5E18B546}"/>
                </a:ext>
              </a:extLst>
            </p:cNvPr>
            <p:cNvSpPr/>
            <p:nvPr/>
          </p:nvSpPr>
          <p:spPr>
            <a:xfrm>
              <a:off x="5971969" y="3298015"/>
              <a:ext cx="247872" cy="127131"/>
            </a:xfrm>
            <a:custGeom>
              <a:avLst/>
              <a:gdLst>
                <a:gd name="connsiteX0" fmla="*/ 3172 w 247872"/>
                <a:gd name="connsiteY0" fmla="*/ 127131 h 127131"/>
                <a:gd name="connsiteX1" fmla="*/ 916 w 247872"/>
                <a:gd name="connsiteY1" fmla="*/ 126192 h 127131"/>
                <a:gd name="connsiteX2" fmla="*/ 916 w 247872"/>
                <a:gd name="connsiteY2" fmla="*/ 121681 h 127131"/>
                <a:gd name="connsiteX3" fmla="*/ 121681 w 247872"/>
                <a:gd name="connsiteY3" fmla="*/ 916 h 127131"/>
                <a:gd name="connsiteX4" fmla="*/ 126192 w 247872"/>
                <a:gd name="connsiteY4" fmla="*/ 916 h 127131"/>
                <a:gd name="connsiteX5" fmla="*/ 246956 w 247872"/>
                <a:gd name="connsiteY5" fmla="*/ 121681 h 127131"/>
                <a:gd name="connsiteX6" fmla="*/ 246956 w 247872"/>
                <a:gd name="connsiteY6" fmla="*/ 126192 h 127131"/>
                <a:gd name="connsiteX7" fmla="*/ 242445 w 247872"/>
                <a:gd name="connsiteY7" fmla="*/ 126192 h 127131"/>
                <a:gd name="connsiteX8" fmla="*/ 123936 w 247872"/>
                <a:gd name="connsiteY8" fmla="*/ 7777 h 127131"/>
                <a:gd name="connsiteX9" fmla="*/ 5521 w 247872"/>
                <a:gd name="connsiteY9" fmla="*/ 126192 h 127131"/>
                <a:gd name="connsiteX10" fmla="*/ 3172 w 247872"/>
                <a:gd name="connsiteY10" fmla="*/ 127131 h 127131"/>
                <a:gd name="connsiteX11" fmla="*/ 170644 w 247872"/>
                <a:gd name="connsiteY11" fmla="*/ 99219 h 127131"/>
                <a:gd name="connsiteX12" fmla="*/ 77886 w 247872"/>
                <a:gd name="connsiteY12" fmla="*/ 99219 h 127131"/>
                <a:gd name="connsiteX13" fmla="*/ 74691 w 247872"/>
                <a:gd name="connsiteY13" fmla="*/ 96024 h 127131"/>
                <a:gd name="connsiteX14" fmla="*/ 77886 w 247872"/>
                <a:gd name="connsiteY14" fmla="*/ 92829 h 127131"/>
                <a:gd name="connsiteX15" fmla="*/ 170644 w 247872"/>
                <a:gd name="connsiteY15" fmla="*/ 92829 h 127131"/>
                <a:gd name="connsiteX16" fmla="*/ 173840 w 247872"/>
                <a:gd name="connsiteY16" fmla="*/ 96024 h 127131"/>
                <a:gd name="connsiteX17" fmla="*/ 170644 w 247872"/>
                <a:gd name="connsiteY17" fmla="*/ 99219 h 127131"/>
                <a:gd name="connsiteX18" fmla="*/ 207390 w 247872"/>
                <a:gd name="connsiteY18" fmla="*/ 57022 h 127131"/>
                <a:gd name="connsiteX19" fmla="*/ 204195 w 247872"/>
                <a:gd name="connsiteY19" fmla="*/ 53827 h 127131"/>
                <a:gd name="connsiteX20" fmla="*/ 204195 w 247872"/>
                <a:gd name="connsiteY20" fmla="*/ 16141 h 127131"/>
                <a:gd name="connsiteX21" fmla="*/ 166509 w 247872"/>
                <a:gd name="connsiteY21" fmla="*/ 16141 h 127131"/>
                <a:gd name="connsiteX22" fmla="*/ 163314 w 247872"/>
                <a:gd name="connsiteY22" fmla="*/ 12946 h 127131"/>
                <a:gd name="connsiteX23" fmla="*/ 166509 w 247872"/>
                <a:gd name="connsiteY23" fmla="*/ 9750 h 127131"/>
                <a:gd name="connsiteX24" fmla="*/ 207484 w 247872"/>
                <a:gd name="connsiteY24" fmla="*/ 9750 h 127131"/>
                <a:gd name="connsiteX25" fmla="*/ 210680 w 247872"/>
                <a:gd name="connsiteY25" fmla="*/ 12946 h 127131"/>
                <a:gd name="connsiteX26" fmla="*/ 210680 w 247872"/>
                <a:gd name="connsiteY26" fmla="*/ 53827 h 127131"/>
                <a:gd name="connsiteX27" fmla="*/ 207390 w 247872"/>
                <a:gd name="connsiteY27" fmla="*/ 57022 h 1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7872" h="127131">
                  <a:moveTo>
                    <a:pt x="3172" y="127131"/>
                  </a:moveTo>
                  <a:cubicBezTo>
                    <a:pt x="2326" y="127131"/>
                    <a:pt x="1574" y="126850"/>
                    <a:pt x="916" y="126192"/>
                  </a:cubicBezTo>
                  <a:cubicBezTo>
                    <a:pt x="-305" y="124970"/>
                    <a:pt x="-305" y="122902"/>
                    <a:pt x="916" y="121681"/>
                  </a:cubicBezTo>
                  <a:lnTo>
                    <a:pt x="121681" y="916"/>
                  </a:lnTo>
                  <a:cubicBezTo>
                    <a:pt x="122902" y="-305"/>
                    <a:pt x="124970" y="-305"/>
                    <a:pt x="126192" y="916"/>
                  </a:cubicBezTo>
                  <a:lnTo>
                    <a:pt x="246956" y="121681"/>
                  </a:lnTo>
                  <a:cubicBezTo>
                    <a:pt x="248178" y="122902"/>
                    <a:pt x="248178" y="124970"/>
                    <a:pt x="246956" y="126192"/>
                  </a:cubicBezTo>
                  <a:cubicBezTo>
                    <a:pt x="245734" y="127413"/>
                    <a:pt x="243667" y="127413"/>
                    <a:pt x="242445" y="126192"/>
                  </a:cubicBezTo>
                  <a:lnTo>
                    <a:pt x="123936" y="7777"/>
                  </a:lnTo>
                  <a:lnTo>
                    <a:pt x="5521" y="126192"/>
                  </a:lnTo>
                  <a:cubicBezTo>
                    <a:pt x="4863" y="126850"/>
                    <a:pt x="4018" y="127131"/>
                    <a:pt x="3172" y="127131"/>
                  </a:cubicBezTo>
                  <a:close/>
                  <a:moveTo>
                    <a:pt x="170644" y="99219"/>
                  </a:moveTo>
                  <a:lnTo>
                    <a:pt x="77886" y="99219"/>
                  </a:lnTo>
                  <a:cubicBezTo>
                    <a:pt x="76100" y="99219"/>
                    <a:pt x="74691" y="97810"/>
                    <a:pt x="74691" y="96024"/>
                  </a:cubicBezTo>
                  <a:cubicBezTo>
                    <a:pt x="74691" y="94238"/>
                    <a:pt x="76100" y="92829"/>
                    <a:pt x="77886" y="92829"/>
                  </a:cubicBezTo>
                  <a:lnTo>
                    <a:pt x="170644" y="92829"/>
                  </a:lnTo>
                  <a:cubicBezTo>
                    <a:pt x="172430" y="92829"/>
                    <a:pt x="173840" y="94238"/>
                    <a:pt x="173840" y="96024"/>
                  </a:cubicBezTo>
                  <a:cubicBezTo>
                    <a:pt x="173840" y="97810"/>
                    <a:pt x="172430" y="99219"/>
                    <a:pt x="170644" y="99219"/>
                  </a:cubicBezTo>
                  <a:close/>
                  <a:moveTo>
                    <a:pt x="207390" y="57022"/>
                  </a:moveTo>
                  <a:cubicBezTo>
                    <a:pt x="205605" y="57022"/>
                    <a:pt x="204195" y="55613"/>
                    <a:pt x="204195" y="53827"/>
                  </a:cubicBezTo>
                  <a:lnTo>
                    <a:pt x="204195" y="16141"/>
                  </a:lnTo>
                  <a:lnTo>
                    <a:pt x="166509" y="16141"/>
                  </a:lnTo>
                  <a:cubicBezTo>
                    <a:pt x="164723" y="16141"/>
                    <a:pt x="163314" y="14731"/>
                    <a:pt x="163314" y="12946"/>
                  </a:cubicBezTo>
                  <a:cubicBezTo>
                    <a:pt x="163314" y="11160"/>
                    <a:pt x="164723" y="9750"/>
                    <a:pt x="166509" y="9750"/>
                  </a:cubicBezTo>
                  <a:lnTo>
                    <a:pt x="207484" y="9750"/>
                  </a:lnTo>
                  <a:cubicBezTo>
                    <a:pt x="209270" y="9750"/>
                    <a:pt x="210680" y="11160"/>
                    <a:pt x="210680" y="12946"/>
                  </a:cubicBezTo>
                  <a:lnTo>
                    <a:pt x="210680" y="53827"/>
                  </a:lnTo>
                  <a:cubicBezTo>
                    <a:pt x="210586" y="55519"/>
                    <a:pt x="209176" y="57022"/>
                    <a:pt x="207390" y="57022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8" name="Graphic 336">
            <a:extLst>
              <a:ext uri="{FF2B5EF4-FFF2-40B4-BE49-F238E27FC236}">
                <a16:creationId xmlns:a16="http://schemas.microsoft.com/office/drawing/2014/main" id="{4C0633A5-DDC2-9143-AED1-8E17C2A9C0C9}"/>
              </a:ext>
            </a:extLst>
          </p:cNvPr>
          <p:cNvGrpSpPr/>
          <p:nvPr/>
        </p:nvGrpSpPr>
        <p:grpSpPr>
          <a:xfrm>
            <a:off x="5473665" y="818728"/>
            <a:ext cx="1062440" cy="1062440"/>
            <a:chOff x="5900615" y="3233615"/>
            <a:chExt cx="390768" cy="390768"/>
          </a:xfrm>
          <a:solidFill>
            <a:schemeClr val="tx1"/>
          </a:solidFill>
        </p:grpSpPr>
        <p:sp>
          <p:nvSpPr>
            <p:cNvPr id="419" name="Freeform 418">
              <a:extLst>
                <a:ext uri="{FF2B5EF4-FFF2-40B4-BE49-F238E27FC236}">
                  <a16:creationId xmlns:a16="http://schemas.microsoft.com/office/drawing/2014/main" id="{F4062172-BC37-1B40-B37F-92F426A20243}"/>
                </a:ext>
              </a:extLst>
            </p:cNvPr>
            <p:cNvSpPr/>
            <p:nvPr/>
          </p:nvSpPr>
          <p:spPr>
            <a:xfrm>
              <a:off x="5961514" y="3460577"/>
              <a:ext cx="87307" cy="39753"/>
            </a:xfrm>
            <a:custGeom>
              <a:avLst/>
              <a:gdLst>
                <a:gd name="connsiteX0" fmla="*/ 0 w 87307"/>
                <a:gd name="connsiteY0" fmla="*/ 39566 h 39753"/>
                <a:gd name="connsiteX1" fmla="*/ 0 w 87307"/>
                <a:gd name="connsiteY1" fmla="*/ 14567 h 39753"/>
                <a:gd name="connsiteX2" fmla="*/ 14567 w 87307"/>
                <a:gd name="connsiteY2" fmla="*/ 0 h 39753"/>
                <a:gd name="connsiteX3" fmla="*/ 72741 w 87307"/>
                <a:gd name="connsiteY3" fmla="*/ 0 h 39753"/>
                <a:gd name="connsiteX4" fmla="*/ 87307 w 87307"/>
                <a:gd name="connsiteY4" fmla="*/ 14567 h 39753"/>
                <a:gd name="connsiteX5" fmla="*/ 87307 w 87307"/>
                <a:gd name="connsiteY5" fmla="*/ 39754 h 39753"/>
                <a:gd name="connsiteX6" fmla="*/ 0 w 87307"/>
                <a:gd name="connsiteY6" fmla="*/ 39566 h 3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07" h="39753">
                  <a:moveTo>
                    <a:pt x="0" y="39566"/>
                  </a:moveTo>
                  <a:lnTo>
                    <a:pt x="0" y="14567"/>
                  </a:lnTo>
                  <a:cubicBezTo>
                    <a:pt x="0" y="6485"/>
                    <a:pt x="6579" y="0"/>
                    <a:pt x="14567" y="0"/>
                  </a:cubicBezTo>
                  <a:lnTo>
                    <a:pt x="72741" y="0"/>
                  </a:lnTo>
                  <a:cubicBezTo>
                    <a:pt x="80729" y="0"/>
                    <a:pt x="87307" y="6579"/>
                    <a:pt x="87307" y="14567"/>
                  </a:cubicBezTo>
                  <a:lnTo>
                    <a:pt x="87307" y="39754"/>
                  </a:lnTo>
                  <a:lnTo>
                    <a:pt x="0" y="39566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E187764E-9136-544F-9B66-479E614EBB9A}"/>
                </a:ext>
              </a:extLst>
            </p:cNvPr>
            <p:cNvSpPr/>
            <p:nvPr/>
          </p:nvSpPr>
          <p:spPr>
            <a:xfrm>
              <a:off x="5979746" y="3399020"/>
              <a:ext cx="50749" cy="50749"/>
            </a:xfrm>
            <a:custGeom>
              <a:avLst/>
              <a:gdLst>
                <a:gd name="connsiteX0" fmla="*/ 50749 w 50749"/>
                <a:gd name="connsiteY0" fmla="*/ 25375 h 50749"/>
                <a:gd name="connsiteX1" fmla="*/ 25375 w 50749"/>
                <a:gd name="connsiteY1" fmla="*/ 50749 h 50749"/>
                <a:gd name="connsiteX2" fmla="*/ 0 w 50749"/>
                <a:gd name="connsiteY2" fmla="*/ 25375 h 50749"/>
                <a:gd name="connsiteX3" fmla="*/ 25375 w 50749"/>
                <a:gd name="connsiteY3" fmla="*/ 0 h 50749"/>
                <a:gd name="connsiteX4" fmla="*/ 50749 w 50749"/>
                <a:gd name="connsiteY4" fmla="*/ 25375 h 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49" h="50749">
                  <a:moveTo>
                    <a:pt x="50749" y="25375"/>
                  </a:moveTo>
                  <a:cubicBezTo>
                    <a:pt x="50749" y="39378"/>
                    <a:pt x="39378" y="50749"/>
                    <a:pt x="25375" y="50749"/>
                  </a:cubicBezTo>
                  <a:cubicBezTo>
                    <a:pt x="11372" y="50749"/>
                    <a:pt x="0" y="39378"/>
                    <a:pt x="0" y="25375"/>
                  </a:cubicBezTo>
                  <a:cubicBezTo>
                    <a:pt x="0" y="11372"/>
                    <a:pt x="11372" y="0"/>
                    <a:pt x="25375" y="0"/>
                  </a:cubicBezTo>
                  <a:cubicBezTo>
                    <a:pt x="39378" y="0"/>
                    <a:pt x="50749" y="11372"/>
                    <a:pt x="50749" y="25375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 420">
              <a:extLst>
                <a:ext uri="{FF2B5EF4-FFF2-40B4-BE49-F238E27FC236}">
                  <a16:creationId xmlns:a16="http://schemas.microsoft.com/office/drawing/2014/main" id="{1214DFBF-F2BD-874B-95BF-2E77B606B77A}"/>
                </a:ext>
              </a:extLst>
            </p:cNvPr>
            <p:cNvSpPr/>
            <p:nvPr/>
          </p:nvSpPr>
          <p:spPr>
            <a:xfrm>
              <a:off x="6141110" y="3460577"/>
              <a:ext cx="87307" cy="39753"/>
            </a:xfrm>
            <a:custGeom>
              <a:avLst/>
              <a:gdLst>
                <a:gd name="connsiteX0" fmla="*/ 0 w 87307"/>
                <a:gd name="connsiteY0" fmla="*/ 39566 h 39753"/>
                <a:gd name="connsiteX1" fmla="*/ 0 w 87307"/>
                <a:gd name="connsiteY1" fmla="*/ 14567 h 39753"/>
                <a:gd name="connsiteX2" fmla="*/ 14567 w 87307"/>
                <a:gd name="connsiteY2" fmla="*/ 0 h 39753"/>
                <a:gd name="connsiteX3" fmla="*/ 72741 w 87307"/>
                <a:gd name="connsiteY3" fmla="*/ 0 h 39753"/>
                <a:gd name="connsiteX4" fmla="*/ 87307 w 87307"/>
                <a:gd name="connsiteY4" fmla="*/ 14567 h 39753"/>
                <a:gd name="connsiteX5" fmla="*/ 87307 w 87307"/>
                <a:gd name="connsiteY5" fmla="*/ 39754 h 39753"/>
                <a:gd name="connsiteX6" fmla="*/ 0 w 87307"/>
                <a:gd name="connsiteY6" fmla="*/ 39566 h 3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07" h="39753">
                  <a:moveTo>
                    <a:pt x="0" y="39566"/>
                  </a:moveTo>
                  <a:lnTo>
                    <a:pt x="0" y="14567"/>
                  </a:lnTo>
                  <a:cubicBezTo>
                    <a:pt x="0" y="6485"/>
                    <a:pt x="6579" y="0"/>
                    <a:pt x="14567" y="0"/>
                  </a:cubicBezTo>
                  <a:lnTo>
                    <a:pt x="72741" y="0"/>
                  </a:lnTo>
                  <a:cubicBezTo>
                    <a:pt x="80729" y="0"/>
                    <a:pt x="87307" y="6579"/>
                    <a:pt x="87307" y="14567"/>
                  </a:cubicBezTo>
                  <a:lnTo>
                    <a:pt x="87307" y="39754"/>
                  </a:lnTo>
                  <a:lnTo>
                    <a:pt x="0" y="39566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 421">
              <a:extLst>
                <a:ext uri="{FF2B5EF4-FFF2-40B4-BE49-F238E27FC236}">
                  <a16:creationId xmlns:a16="http://schemas.microsoft.com/office/drawing/2014/main" id="{0BF64958-C380-5948-8470-5A4F624F2E15}"/>
                </a:ext>
              </a:extLst>
            </p:cNvPr>
            <p:cNvSpPr/>
            <p:nvPr/>
          </p:nvSpPr>
          <p:spPr>
            <a:xfrm>
              <a:off x="6159248" y="3399020"/>
              <a:ext cx="50749" cy="50749"/>
            </a:xfrm>
            <a:custGeom>
              <a:avLst/>
              <a:gdLst>
                <a:gd name="connsiteX0" fmla="*/ 50749 w 50749"/>
                <a:gd name="connsiteY0" fmla="*/ 25375 h 50749"/>
                <a:gd name="connsiteX1" fmla="*/ 25375 w 50749"/>
                <a:gd name="connsiteY1" fmla="*/ 50749 h 50749"/>
                <a:gd name="connsiteX2" fmla="*/ 0 w 50749"/>
                <a:gd name="connsiteY2" fmla="*/ 25375 h 50749"/>
                <a:gd name="connsiteX3" fmla="*/ 25375 w 50749"/>
                <a:gd name="connsiteY3" fmla="*/ 0 h 50749"/>
                <a:gd name="connsiteX4" fmla="*/ 50749 w 50749"/>
                <a:gd name="connsiteY4" fmla="*/ 25375 h 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49" h="50749">
                  <a:moveTo>
                    <a:pt x="50749" y="25375"/>
                  </a:moveTo>
                  <a:cubicBezTo>
                    <a:pt x="50749" y="39378"/>
                    <a:pt x="39378" y="50749"/>
                    <a:pt x="25375" y="50749"/>
                  </a:cubicBezTo>
                  <a:cubicBezTo>
                    <a:pt x="11372" y="50749"/>
                    <a:pt x="0" y="39378"/>
                    <a:pt x="0" y="25375"/>
                  </a:cubicBezTo>
                  <a:cubicBezTo>
                    <a:pt x="0" y="11372"/>
                    <a:pt x="11372" y="0"/>
                    <a:pt x="25375" y="0"/>
                  </a:cubicBezTo>
                  <a:cubicBezTo>
                    <a:pt x="39378" y="0"/>
                    <a:pt x="50749" y="11372"/>
                    <a:pt x="50749" y="25375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02C30BE8-C14E-FA4C-9E67-7382A2E9F615}"/>
                </a:ext>
              </a:extLst>
            </p:cNvPr>
            <p:cNvSpPr/>
            <p:nvPr/>
          </p:nvSpPr>
          <p:spPr>
            <a:xfrm>
              <a:off x="6051265" y="3383607"/>
              <a:ext cx="87307" cy="39753"/>
            </a:xfrm>
            <a:custGeom>
              <a:avLst/>
              <a:gdLst>
                <a:gd name="connsiteX0" fmla="*/ 0 w 87307"/>
                <a:gd name="connsiteY0" fmla="*/ 39566 h 39753"/>
                <a:gd name="connsiteX1" fmla="*/ 0 w 87307"/>
                <a:gd name="connsiteY1" fmla="*/ 14567 h 39753"/>
                <a:gd name="connsiteX2" fmla="*/ 14567 w 87307"/>
                <a:gd name="connsiteY2" fmla="*/ 0 h 39753"/>
                <a:gd name="connsiteX3" fmla="*/ 72741 w 87307"/>
                <a:gd name="connsiteY3" fmla="*/ 0 h 39753"/>
                <a:gd name="connsiteX4" fmla="*/ 87307 w 87307"/>
                <a:gd name="connsiteY4" fmla="*/ 14567 h 39753"/>
                <a:gd name="connsiteX5" fmla="*/ 87307 w 87307"/>
                <a:gd name="connsiteY5" fmla="*/ 39754 h 39753"/>
                <a:gd name="connsiteX6" fmla="*/ 0 w 87307"/>
                <a:gd name="connsiteY6" fmla="*/ 39566 h 3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07" h="39753">
                  <a:moveTo>
                    <a:pt x="0" y="39566"/>
                  </a:moveTo>
                  <a:lnTo>
                    <a:pt x="0" y="14567"/>
                  </a:lnTo>
                  <a:cubicBezTo>
                    <a:pt x="0" y="6485"/>
                    <a:pt x="6579" y="0"/>
                    <a:pt x="14567" y="0"/>
                  </a:cubicBezTo>
                  <a:lnTo>
                    <a:pt x="72741" y="0"/>
                  </a:lnTo>
                  <a:cubicBezTo>
                    <a:pt x="80729" y="0"/>
                    <a:pt x="87307" y="6579"/>
                    <a:pt x="87307" y="14567"/>
                  </a:cubicBezTo>
                  <a:lnTo>
                    <a:pt x="87307" y="39754"/>
                  </a:lnTo>
                  <a:lnTo>
                    <a:pt x="0" y="39566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 423">
              <a:extLst>
                <a:ext uri="{FF2B5EF4-FFF2-40B4-BE49-F238E27FC236}">
                  <a16:creationId xmlns:a16="http://schemas.microsoft.com/office/drawing/2014/main" id="{B8915C71-06E6-604B-B5FB-0BB0EFFAFE42}"/>
                </a:ext>
              </a:extLst>
            </p:cNvPr>
            <p:cNvSpPr/>
            <p:nvPr/>
          </p:nvSpPr>
          <p:spPr>
            <a:xfrm>
              <a:off x="6069497" y="3322050"/>
              <a:ext cx="50749" cy="50749"/>
            </a:xfrm>
            <a:custGeom>
              <a:avLst/>
              <a:gdLst>
                <a:gd name="connsiteX0" fmla="*/ 50749 w 50749"/>
                <a:gd name="connsiteY0" fmla="*/ 25375 h 50749"/>
                <a:gd name="connsiteX1" fmla="*/ 25375 w 50749"/>
                <a:gd name="connsiteY1" fmla="*/ 50749 h 50749"/>
                <a:gd name="connsiteX2" fmla="*/ 0 w 50749"/>
                <a:gd name="connsiteY2" fmla="*/ 25375 h 50749"/>
                <a:gd name="connsiteX3" fmla="*/ 25375 w 50749"/>
                <a:gd name="connsiteY3" fmla="*/ 0 h 50749"/>
                <a:gd name="connsiteX4" fmla="*/ 50749 w 50749"/>
                <a:gd name="connsiteY4" fmla="*/ 25375 h 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49" h="50749">
                  <a:moveTo>
                    <a:pt x="50749" y="25375"/>
                  </a:moveTo>
                  <a:cubicBezTo>
                    <a:pt x="50749" y="39378"/>
                    <a:pt x="39378" y="50749"/>
                    <a:pt x="25375" y="50749"/>
                  </a:cubicBezTo>
                  <a:cubicBezTo>
                    <a:pt x="11372" y="50749"/>
                    <a:pt x="0" y="39378"/>
                    <a:pt x="0" y="25375"/>
                  </a:cubicBezTo>
                  <a:cubicBezTo>
                    <a:pt x="0" y="11372"/>
                    <a:pt x="11372" y="0"/>
                    <a:pt x="25375" y="0"/>
                  </a:cubicBezTo>
                  <a:cubicBezTo>
                    <a:pt x="39378" y="0"/>
                    <a:pt x="50749" y="11372"/>
                    <a:pt x="50749" y="25375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 424">
              <a:extLst>
                <a:ext uri="{FF2B5EF4-FFF2-40B4-BE49-F238E27FC236}">
                  <a16:creationId xmlns:a16="http://schemas.microsoft.com/office/drawing/2014/main" id="{E81244A2-ED9C-3B4F-BF34-70AF40439283}"/>
                </a:ext>
              </a:extLst>
            </p:cNvPr>
            <p:cNvSpPr/>
            <p:nvPr/>
          </p:nvSpPr>
          <p:spPr>
            <a:xfrm>
              <a:off x="5900615" y="3233615"/>
              <a:ext cx="390768" cy="390768"/>
            </a:xfrm>
            <a:custGeom>
              <a:avLst/>
              <a:gdLst>
                <a:gd name="connsiteX0" fmla="*/ 195384 w 390768"/>
                <a:gd name="connsiteY0" fmla="*/ 390769 h 390768"/>
                <a:gd name="connsiteX1" fmla="*/ 0 w 390768"/>
                <a:gd name="connsiteY1" fmla="*/ 195384 h 390768"/>
                <a:gd name="connsiteX2" fmla="*/ 195384 w 390768"/>
                <a:gd name="connsiteY2" fmla="*/ 0 h 390768"/>
                <a:gd name="connsiteX3" fmla="*/ 390769 w 390768"/>
                <a:gd name="connsiteY3" fmla="*/ 195384 h 390768"/>
                <a:gd name="connsiteX4" fmla="*/ 195384 w 390768"/>
                <a:gd name="connsiteY4" fmla="*/ 390769 h 390768"/>
                <a:gd name="connsiteX5" fmla="*/ 195384 w 390768"/>
                <a:gd name="connsiteY5" fmla="*/ 9774 h 390768"/>
                <a:gd name="connsiteX6" fmla="*/ 9774 w 390768"/>
                <a:gd name="connsiteY6" fmla="*/ 195384 h 390768"/>
                <a:gd name="connsiteX7" fmla="*/ 195384 w 390768"/>
                <a:gd name="connsiteY7" fmla="*/ 380995 h 390768"/>
                <a:gd name="connsiteX8" fmla="*/ 380995 w 390768"/>
                <a:gd name="connsiteY8" fmla="*/ 195384 h 390768"/>
                <a:gd name="connsiteX9" fmla="*/ 195384 w 390768"/>
                <a:gd name="connsiteY9" fmla="*/ 9774 h 39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768" h="390768">
                  <a:moveTo>
                    <a:pt x="195384" y="390769"/>
                  </a:moveTo>
                  <a:cubicBezTo>
                    <a:pt x="87589" y="390769"/>
                    <a:pt x="0" y="303086"/>
                    <a:pt x="0" y="195384"/>
                  </a:cubicBezTo>
                  <a:cubicBezTo>
                    <a:pt x="0" y="87589"/>
                    <a:pt x="87683" y="0"/>
                    <a:pt x="195384" y="0"/>
                  </a:cubicBezTo>
                  <a:cubicBezTo>
                    <a:pt x="303086" y="0"/>
                    <a:pt x="390769" y="87683"/>
                    <a:pt x="390769" y="195384"/>
                  </a:cubicBezTo>
                  <a:cubicBezTo>
                    <a:pt x="390769" y="303180"/>
                    <a:pt x="303086" y="390769"/>
                    <a:pt x="195384" y="390769"/>
                  </a:cubicBezTo>
                  <a:moveTo>
                    <a:pt x="195384" y="9774"/>
                  </a:moveTo>
                  <a:cubicBezTo>
                    <a:pt x="93040" y="9774"/>
                    <a:pt x="9774" y="93040"/>
                    <a:pt x="9774" y="195384"/>
                  </a:cubicBezTo>
                  <a:cubicBezTo>
                    <a:pt x="9774" y="297729"/>
                    <a:pt x="93040" y="380995"/>
                    <a:pt x="195384" y="380995"/>
                  </a:cubicBezTo>
                  <a:cubicBezTo>
                    <a:pt x="297729" y="380995"/>
                    <a:pt x="380995" y="297729"/>
                    <a:pt x="380995" y="195384"/>
                  </a:cubicBezTo>
                  <a:cubicBezTo>
                    <a:pt x="380995" y="93040"/>
                    <a:pt x="297729" y="9774"/>
                    <a:pt x="195384" y="9774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6" name="Graphic 338">
            <a:extLst>
              <a:ext uri="{FF2B5EF4-FFF2-40B4-BE49-F238E27FC236}">
                <a16:creationId xmlns:a16="http://schemas.microsoft.com/office/drawing/2014/main" id="{DE8C5C10-41DD-7442-989C-B98EC781AF81}"/>
              </a:ext>
            </a:extLst>
          </p:cNvPr>
          <p:cNvGrpSpPr/>
          <p:nvPr/>
        </p:nvGrpSpPr>
        <p:grpSpPr>
          <a:xfrm>
            <a:off x="4212594" y="820517"/>
            <a:ext cx="1060651" cy="1060651"/>
            <a:chOff x="5900897" y="3233991"/>
            <a:chExt cx="390110" cy="390110"/>
          </a:xfrm>
          <a:solidFill>
            <a:schemeClr val="tx1"/>
          </a:solidFill>
        </p:grpSpPr>
        <p:sp>
          <p:nvSpPr>
            <p:cNvPr id="427" name="Freeform 426">
              <a:extLst>
                <a:ext uri="{FF2B5EF4-FFF2-40B4-BE49-F238E27FC236}">
                  <a16:creationId xmlns:a16="http://schemas.microsoft.com/office/drawing/2014/main" id="{7216C157-A239-E14D-B71E-7C02335F4DCD}"/>
                </a:ext>
              </a:extLst>
            </p:cNvPr>
            <p:cNvSpPr/>
            <p:nvPr/>
          </p:nvSpPr>
          <p:spPr>
            <a:xfrm>
              <a:off x="5976739" y="3483320"/>
              <a:ext cx="95859" cy="43606"/>
            </a:xfrm>
            <a:custGeom>
              <a:avLst/>
              <a:gdLst>
                <a:gd name="connsiteX0" fmla="*/ 0 w 95859"/>
                <a:gd name="connsiteY0" fmla="*/ 43419 h 43606"/>
                <a:gd name="connsiteX1" fmla="*/ 0 w 95859"/>
                <a:gd name="connsiteY1" fmla="*/ 15977 h 43606"/>
                <a:gd name="connsiteX2" fmla="*/ 15977 w 95859"/>
                <a:gd name="connsiteY2" fmla="*/ 0 h 43606"/>
                <a:gd name="connsiteX3" fmla="*/ 79883 w 95859"/>
                <a:gd name="connsiteY3" fmla="*/ 0 h 43606"/>
                <a:gd name="connsiteX4" fmla="*/ 95860 w 95859"/>
                <a:gd name="connsiteY4" fmla="*/ 15977 h 43606"/>
                <a:gd name="connsiteX5" fmla="*/ 95860 w 95859"/>
                <a:gd name="connsiteY5" fmla="*/ 43607 h 43606"/>
                <a:gd name="connsiteX6" fmla="*/ 0 w 95859"/>
                <a:gd name="connsiteY6" fmla="*/ 43419 h 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59" h="43606">
                  <a:moveTo>
                    <a:pt x="0" y="43419"/>
                  </a:moveTo>
                  <a:lnTo>
                    <a:pt x="0" y="15977"/>
                  </a:lnTo>
                  <a:cubicBezTo>
                    <a:pt x="0" y="7142"/>
                    <a:pt x="7236" y="0"/>
                    <a:pt x="15977" y="0"/>
                  </a:cubicBezTo>
                  <a:lnTo>
                    <a:pt x="79883" y="0"/>
                  </a:lnTo>
                  <a:cubicBezTo>
                    <a:pt x="88717" y="0"/>
                    <a:pt x="95860" y="7236"/>
                    <a:pt x="95860" y="15977"/>
                  </a:cubicBezTo>
                  <a:lnTo>
                    <a:pt x="95860" y="43607"/>
                  </a:lnTo>
                  <a:lnTo>
                    <a:pt x="0" y="43419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0914EF05-6BAD-C446-8B17-196F82DC66A3}"/>
                </a:ext>
              </a:extLst>
            </p:cNvPr>
            <p:cNvSpPr/>
            <p:nvPr/>
          </p:nvSpPr>
          <p:spPr>
            <a:xfrm>
              <a:off x="5996569" y="3415936"/>
              <a:ext cx="55636" cy="55636"/>
            </a:xfrm>
            <a:custGeom>
              <a:avLst/>
              <a:gdLst>
                <a:gd name="connsiteX0" fmla="*/ 55636 w 55636"/>
                <a:gd name="connsiteY0" fmla="*/ 27819 h 55636"/>
                <a:gd name="connsiteX1" fmla="*/ 27818 w 55636"/>
                <a:gd name="connsiteY1" fmla="*/ 55637 h 55636"/>
                <a:gd name="connsiteX2" fmla="*/ 0 w 55636"/>
                <a:gd name="connsiteY2" fmla="*/ 27819 h 55636"/>
                <a:gd name="connsiteX3" fmla="*/ 27818 w 55636"/>
                <a:gd name="connsiteY3" fmla="*/ 1 h 55636"/>
                <a:gd name="connsiteX4" fmla="*/ 55636 w 55636"/>
                <a:gd name="connsiteY4" fmla="*/ 27819 h 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6" h="55636">
                  <a:moveTo>
                    <a:pt x="55636" y="27819"/>
                  </a:moveTo>
                  <a:cubicBezTo>
                    <a:pt x="55636" y="43231"/>
                    <a:pt x="43137" y="55637"/>
                    <a:pt x="27818" y="55637"/>
                  </a:cubicBezTo>
                  <a:cubicBezTo>
                    <a:pt x="12405" y="55637"/>
                    <a:pt x="0" y="43137"/>
                    <a:pt x="0" y="27819"/>
                  </a:cubicBezTo>
                  <a:cubicBezTo>
                    <a:pt x="0" y="12406"/>
                    <a:pt x="12499" y="1"/>
                    <a:pt x="27818" y="1"/>
                  </a:cubicBezTo>
                  <a:cubicBezTo>
                    <a:pt x="43231" y="-93"/>
                    <a:pt x="55636" y="12406"/>
                    <a:pt x="55636" y="27819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F4A77F6F-BC83-AF40-A987-31177D12195F}"/>
                </a:ext>
              </a:extLst>
            </p:cNvPr>
            <p:cNvSpPr/>
            <p:nvPr/>
          </p:nvSpPr>
          <p:spPr>
            <a:xfrm>
              <a:off x="6119401" y="3483320"/>
              <a:ext cx="95859" cy="43606"/>
            </a:xfrm>
            <a:custGeom>
              <a:avLst/>
              <a:gdLst>
                <a:gd name="connsiteX0" fmla="*/ 0 w 95859"/>
                <a:gd name="connsiteY0" fmla="*/ 43419 h 43606"/>
                <a:gd name="connsiteX1" fmla="*/ 0 w 95859"/>
                <a:gd name="connsiteY1" fmla="*/ 15977 h 43606"/>
                <a:gd name="connsiteX2" fmla="*/ 15977 w 95859"/>
                <a:gd name="connsiteY2" fmla="*/ 0 h 43606"/>
                <a:gd name="connsiteX3" fmla="*/ 79883 w 95859"/>
                <a:gd name="connsiteY3" fmla="*/ 0 h 43606"/>
                <a:gd name="connsiteX4" fmla="*/ 95860 w 95859"/>
                <a:gd name="connsiteY4" fmla="*/ 15977 h 43606"/>
                <a:gd name="connsiteX5" fmla="*/ 95860 w 95859"/>
                <a:gd name="connsiteY5" fmla="*/ 43607 h 43606"/>
                <a:gd name="connsiteX6" fmla="*/ 0 w 95859"/>
                <a:gd name="connsiteY6" fmla="*/ 43419 h 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59" h="43606">
                  <a:moveTo>
                    <a:pt x="0" y="43419"/>
                  </a:moveTo>
                  <a:lnTo>
                    <a:pt x="0" y="15977"/>
                  </a:lnTo>
                  <a:cubicBezTo>
                    <a:pt x="0" y="7142"/>
                    <a:pt x="7236" y="0"/>
                    <a:pt x="15977" y="0"/>
                  </a:cubicBezTo>
                  <a:lnTo>
                    <a:pt x="79883" y="0"/>
                  </a:lnTo>
                  <a:cubicBezTo>
                    <a:pt x="88717" y="0"/>
                    <a:pt x="95860" y="7236"/>
                    <a:pt x="95860" y="15977"/>
                  </a:cubicBezTo>
                  <a:lnTo>
                    <a:pt x="95860" y="43607"/>
                  </a:lnTo>
                  <a:lnTo>
                    <a:pt x="0" y="43419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 429">
              <a:extLst>
                <a:ext uri="{FF2B5EF4-FFF2-40B4-BE49-F238E27FC236}">
                  <a16:creationId xmlns:a16="http://schemas.microsoft.com/office/drawing/2014/main" id="{455E7AF2-1EA7-0243-B50E-491CD3DC9BA8}"/>
                </a:ext>
              </a:extLst>
            </p:cNvPr>
            <p:cNvSpPr/>
            <p:nvPr/>
          </p:nvSpPr>
          <p:spPr>
            <a:xfrm>
              <a:off x="6139324" y="3415936"/>
              <a:ext cx="55636" cy="55636"/>
            </a:xfrm>
            <a:custGeom>
              <a:avLst/>
              <a:gdLst>
                <a:gd name="connsiteX0" fmla="*/ 55636 w 55636"/>
                <a:gd name="connsiteY0" fmla="*/ 27818 h 55636"/>
                <a:gd name="connsiteX1" fmla="*/ 27818 w 55636"/>
                <a:gd name="connsiteY1" fmla="*/ 55636 h 55636"/>
                <a:gd name="connsiteX2" fmla="*/ 0 w 55636"/>
                <a:gd name="connsiteY2" fmla="*/ 27818 h 55636"/>
                <a:gd name="connsiteX3" fmla="*/ 27818 w 55636"/>
                <a:gd name="connsiteY3" fmla="*/ 0 h 55636"/>
                <a:gd name="connsiteX4" fmla="*/ 55636 w 55636"/>
                <a:gd name="connsiteY4" fmla="*/ 27818 h 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36" h="55636">
                  <a:moveTo>
                    <a:pt x="55636" y="27818"/>
                  </a:moveTo>
                  <a:cubicBezTo>
                    <a:pt x="55636" y="43231"/>
                    <a:pt x="43137" y="55636"/>
                    <a:pt x="27818" y="55636"/>
                  </a:cubicBezTo>
                  <a:cubicBezTo>
                    <a:pt x="12499" y="55636"/>
                    <a:pt x="0" y="43137"/>
                    <a:pt x="0" y="27818"/>
                  </a:cubicBezTo>
                  <a:cubicBezTo>
                    <a:pt x="0" y="12405"/>
                    <a:pt x="12499" y="0"/>
                    <a:pt x="27818" y="0"/>
                  </a:cubicBezTo>
                  <a:cubicBezTo>
                    <a:pt x="43137" y="0"/>
                    <a:pt x="55636" y="12405"/>
                    <a:pt x="55636" y="27818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 430">
              <a:extLst>
                <a:ext uri="{FF2B5EF4-FFF2-40B4-BE49-F238E27FC236}">
                  <a16:creationId xmlns:a16="http://schemas.microsoft.com/office/drawing/2014/main" id="{AF7281B8-26E6-9044-913C-FF1A14746405}"/>
                </a:ext>
              </a:extLst>
            </p:cNvPr>
            <p:cNvSpPr/>
            <p:nvPr/>
          </p:nvSpPr>
          <p:spPr>
            <a:xfrm>
              <a:off x="6052205" y="3312934"/>
              <a:ext cx="106573" cy="103096"/>
            </a:xfrm>
            <a:custGeom>
              <a:avLst/>
              <a:gdLst>
                <a:gd name="connsiteX0" fmla="*/ 54978 w 106573"/>
                <a:gd name="connsiteY0" fmla="*/ 6485 h 103096"/>
                <a:gd name="connsiteX1" fmla="*/ 99995 w 106573"/>
                <a:gd name="connsiteY1" fmla="*/ 51501 h 103096"/>
                <a:gd name="connsiteX2" fmla="*/ 54978 w 106573"/>
                <a:gd name="connsiteY2" fmla="*/ 96517 h 103096"/>
                <a:gd name="connsiteX3" fmla="*/ 54039 w 106573"/>
                <a:gd name="connsiteY3" fmla="*/ 96517 h 103096"/>
                <a:gd name="connsiteX4" fmla="*/ 53663 w 106573"/>
                <a:gd name="connsiteY4" fmla="*/ 96517 h 103096"/>
                <a:gd name="connsiteX5" fmla="*/ 46990 w 106573"/>
                <a:gd name="connsiteY5" fmla="*/ 96330 h 103096"/>
                <a:gd name="connsiteX6" fmla="*/ 46990 w 106573"/>
                <a:gd name="connsiteY6" fmla="*/ 96517 h 103096"/>
                <a:gd name="connsiteX7" fmla="*/ 29510 w 106573"/>
                <a:gd name="connsiteY7" fmla="*/ 96517 h 103096"/>
                <a:gd name="connsiteX8" fmla="*/ 35806 w 106573"/>
                <a:gd name="connsiteY8" fmla="*/ 93604 h 103096"/>
                <a:gd name="connsiteX9" fmla="*/ 27348 w 106573"/>
                <a:gd name="connsiteY9" fmla="*/ 87025 h 103096"/>
                <a:gd name="connsiteX10" fmla="*/ 9962 w 106573"/>
                <a:gd name="connsiteY10" fmla="*/ 51501 h 103096"/>
                <a:gd name="connsiteX11" fmla="*/ 54978 w 106573"/>
                <a:gd name="connsiteY11" fmla="*/ 6485 h 103096"/>
                <a:gd name="connsiteX12" fmla="*/ 54978 w 106573"/>
                <a:gd name="connsiteY12" fmla="*/ 0 h 103096"/>
                <a:gd name="connsiteX13" fmla="*/ 3383 w 106573"/>
                <a:gd name="connsiteY13" fmla="*/ 51595 h 103096"/>
                <a:gd name="connsiteX14" fmla="*/ 23307 w 106573"/>
                <a:gd name="connsiteY14" fmla="*/ 92288 h 103096"/>
                <a:gd name="connsiteX15" fmla="*/ 0 w 106573"/>
                <a:gd name="connsiteY15" fmla="*/ 103096 h 103096"/>
                <a:gd name="connsiteX16" fmla="*/ 53381 w 106573"/>
                <a:gd name="connsiteY16" fmla="*/ 103096 h 103096"/>
                <a:gd name="connsiteX17" fmla="*/ 53381 w 106573"/>
                <a:gd name="connsiteY17" fmla="*/ 103096 h 103096"/>
                <a:gd name="connsiteX18" fmla="*/ 54978 w 106573"/>
                <a:gd name="connsiteY18" fmla="*/ 103096 h 103096"/>
                <a:gd name="connsiteX19" fmla="*/ 106573 w 106573"/>
                <a:gd name="connsiteY19" fmla="*/ 51501 h 103096"/>
                <a:gd name="connsiteX20" fmla="*/ 54978 w 106573"/>
                <a:gd name="connsiteY20" fmla="*/ 0 h 10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573" h="103095">
                  <a:moveTo>
                    <a:pt x="54978" y="6485"/>
                  </a:moveTo>
                  <a:cubicBezTo>
                    <a:pt x="79789" y="6485"/>
                    <a:pt x="99995" y="26690"/>
                    <a:pt x="99995" y="51501"/>
                  </a:cubicBezTo>
                  <a:cubicBezTo>
                    <a:pt x="99995" y="76312"/>
                    <a:pt x="79789" y="96517"/>
                    <a:pt x="54978" y="96517"/>
                  </a:cubicBezTo>
                  <a:lnTo>
                    <a:pt x="54039" y="96517"/>
                  </a:lnTo>
                  <a:lnTo>
                    <a:pt x="53663" y="96517"/>
                  </a:lnTo>
                  <a:lnTo>
                    <a:pt x="46990" y="96330"/>
                  </a:lnTo>
                  <a:lnTo>
                    <a:pt x="46990" y="96517"/>
                  </a:lnTo>
                  <a:lnTo>
                    <a:pt x="29510" y="96517"/>
                  </a:lnTo>
                  <a:lnTo>
                    <a:pt x="35806" y="93604"/>
                  </a:lnTo>
                  <a:lnTo>
                    <a:pt x="27348" y="87025"/>
                  </a:lnTo>
                  <a:cubicBezTo>
                    <a:pt x="16259" y="78379"/>
                    <a:pt x="9962" y="65410"/>
                    <a:pt x="9962" y="51501"/>
                  </a:cubicBezTo>
                  <a:cubicBezTo>
                    <a:pt x="9962" y="26690"/>
                    <a:pt x="30168" y="6485"/>
                    <a:pt x="54978" y="6485"/>
                  </a:cubicBezTo>
                  <a:moveTo>
                    <a:pt x="54978" y="0"/>
                  </a:moveTo>
                  <a:cubicBezTo>
                    <a:pt x="26502" y="0"/>
                    <a:pt x="3383" y="23119"/>
                    <a:pt x="3383" y="51595"/>
                  </a:cubicBezTo>
                  <a:cubicBezTo>
                    <a:pt x="3383" y="68136"/>
                    <a:pt x="11184" y="82890"/>
                    <a:pt x="23307" y="92288"/>
                  </a:cubicBezTo>
                  <a:lnTo>
                    <a:pt x="0" y="103096"/>
                  </a:lnTo>
                  <a:lnTo>
                    <a:pt x="53381" y="103096"/>
                  </a:lnTo>
                  <a:lnTo>
                    <a:pt x="53381" y="103096"/>
                  </a:lnTo>
                  <a:cubicBezTo>
                    <a:pt x="53851" y="103096"/>
                    <a:pt x="54414" y="103096"/>
                    <a:pt x="54978" y="103096"/>
                  </a:cubicBezTo>
                  <a:cubicBezTo>
                    <a:pt x="83454" y="103096"/>
                    <a:pt x="106573" y="79977"/>
                    <a:pt x="106573" y="51501"/>
                  </a:cubicBezTo>
                  <a:cubicBezTo>
                    <a:pt x="106479" y="23025"/>
                    <a:pt x="83548" y="0"/>
                    <a:pt x="54978" y="0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 431">
              <a:extLst>
                <a:ext uri="{FF2B5EF4-FFF2-40B4-BE49-F238E27FC236}">
                  <a16:creationId xmlns:a16="http://schemas.microsoft.com/office/drawing/2014/main" id="{9FEBA699-714C-DB4F-BAE5-38B2D8170424}"/>
                </a:ext>
              </a:extLst>
            </p:cNvPr>
            <p:cNvSpPr/>
            <p:nvPr/>
          </p:nvSpPr>
          <p:spPr>
            <a:xfrm>
              <a:off x="5900897" y="3233991"/>
              <a:ext cx="390110" cy="390110"/>
            </a:xfrm>
            <a:custGeom>
              <a:avLst/>
              <a:gdLst>
                <a:gd name="connsiteX0" fmla="*/ 195102 w 390110"/>
                <a:gd name="connsiteY0" fmla="*/ 390111 h 390110"/>
                <a:gd name="connsiteX1" fmla="*/ 0 w 390110"/>
                <a:gd name="connsiteY1" fmla="*/ 195009 h 390110"/>
                <a:gd name="connsiteX2" fmla="*/ 195102 w 390110"/>
                <a:gd name="connsiteY2" fmla="*/ 0 h 390110"/>
                <a:gd name="connsiteX3" fmla="*/ 390111 w 390110"/>
                <a:gd name="connsiteY3" fmla="*/ 195102 h 390110"/>
                <a:gd name="connsiteX4" fmla="*/ 195102 w 390110"/>
                <a:gd name="connsiteY4" fmla="*/ 390111 h 390110"/>
                <a:gd name="connsiteX5" fmla="*/ 195102 w 390110"/>
                <a:gd name="connsiteY5" fmla="*/ 9774 h 390110"/>
                <a:gd name="connsiteX6" fmla="*/ 9774 w 390110"/>
                <a:gd name="connsiteY6" fmla="*/ 195102 h 390110"/>
                <a:gd name="connsiteX7" fmla="*/ 195102 w 390110"/>
                <a:gd name="connsiteY7" fmla="*/ 380337 h 390110"/>
                <a:gd name="connsiteX8" fmla="*/ 380337 w 390110"/>
                <a:gd name="connsiteY8" fmla="*/ 195102 h 390110"/>
                <a:gd name="connsiteX9" fmla="*/ 195102 w 390110"/>
                <a:gd name="connsiteY9" fmla="*/ 9774 h 3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110" h="390110">
                  <a:moveTo>
                    <a:pt x="195102" y="390111"/>
                  </a:moveTo>
                  <a:cubicBezTo>
                    <a:pt x="87589" y="390111"/>
                    <a:pt x="0" y="302522"/>
                    <a:pt x="0" y="195009"/>
                  </a:cubicBezTo>
                  <a:cubicBezTo>
                    <a:pt x="0" y="87495"/>
                    <a:pt x="87589" y="0"/>
                    <a:pt x="195102" y="0"/>
                  </a:cubicBezTo>
                  <a:cubicBezTo>
                    <a:pt x="302616" y="0"/>
                    <a:pt x="390111" y="87495"/>
                    <a:pt x="390111" y="195102"/>
                  </a:cubicBezTo>
                  <a:cubicBezTo>
                    <a:pt x="390111" y="302710"/>
                    <a:pt x="302616" y="390111"/>
                    <a:pt x="195102" y="390111"/>
                  </a:cubicBezTo>
                  <a:moveTo>
                    <a:pt x="195102" y="9774"/>
                  </a:moveTo>
                  <a:cubicBezTo>
                    <a:pt x="92946" y="9774"/>
                    <a:pt x="9774" y="92852"/>
                    <a:pt x="9774" y="195102"/>
                  </a:cubicBezTo>
                  <a:cubicBezTo>
                    <a:pt x="9774" y="297259"/>
                    <a:pt x="92852" y="380337"/>
                    <a:pt x="195102" y="380337"/>
                  </a:cubicBezTo>
                  <a:cubicBezTo>
                    <a:pt x="297259" y="380337"/>
                    <a:pt x="380337" y="297259"/>
                    <a:pt x="380337" y="195102"/>
                  </a:cubicBezTo>
                  <a:cubicBezTo>
                    <a:pt x="380337" y="92758"/>
                    <a:pt x="297259" y="9774"/>
                    <a:pt x="195102" y="9774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3" name="Graphic 340">
            <a:extLst>
              <a:ext uri="{FF2B5EF4-FFF2-40B4-BE49-F238E27FC236}">
                <a16:creationId xmlns:a16="http://schemas.microsoft.com/office/drawing/2014/main" id="{29FEA3F7-1839-0044-A284-97E8B0B12FF0}"/>
              </a:ext>
            </a:extLst>
          </p:cNvPr>
          <p:cNvGrpSpPr/>
          <p:nvPr/>
        </p:nvGrpSpPr>
        <p:grpSpPr>
          <a:xfrm>
            <a:off x="2972479" y="820262"/>
            <a:ext cx="1060651" cy="1060906"/>
            <a:chOff x="5900897" y="3233991"/>
            <a:chExt cx="390110" cy="390204"/>
          </a:xfrm>
          <a:solidFill>
            <a:schemeClr val="tx1"/>
          </a:solidFill>
        </p:grpSpPr>
        <p:sp>
          <p:nvSpPr>
            <p:cNvPr id="434" name="Freeform 433">
              <a:extLst>
                <a:ext uri="{FF2B5EF4-FFF2-40B4-BE49-F238E27FC236}">
                  <a16:creationId xmlns:a16="http://schemas.microsoft.com/office/drawing/2014/main" id="{8F7761DF-3015-9A4A-95D0-88E0E8FBC257}"/>
                </a:ext>
              </a:extLst>
            </p:cNvPr>
            <p:cNvSpPr/>
            <p:nvPr/>
          </p:nvSpPr>
          <p:spPr>
            <a:xfrm>
              <a:off x="5989647" y="3327357"/>
              <a:ext cx="180784" cy="203422"/>
            </a:xfrm>
            <a:custGeom>
              <a:avLst/>
              <a:gdLst>
                <a:gd name="connsiteX0" fmla="*/ 180597 w 180784"/>
                <a:gd name="connsiteY0" fmla="*/ 4843 h 203422"/>
                <a:gd name="connsiteX1" fmla="*/ 178811 w 180784"/>
                <a:gd name="connsiteY1" fmla="*/ 1084 h 203422"/>
                <a:gd name="connsiteX2" fmla="*/ 174676 w 180784"/>
                <a:gd name="connsiteY2" fmla="*/ 144 h 203422"/>
                <a:gd name="connsiteX3" fmla="*/ 61148 w 180784"/>
                <a:gd name="connsiteY3" fmla="*/ 24485 h 203422"/>
                <a:gd name="connsiteX4" fmla="*/ 57295 w 180784"/>
                <a:gd name="connsiteY4" fmla="*/ 29278 h 203422"/>
                <a:gd name="connsiteX5" fmla="*/ 57295 w 180784"/>
                <a:gd name="connsiteY5" fmla="*/ 56156 h 203422"/>
                <a:gd name="connsiteX6" fmla="*/ 57295 w 180784"/>
                <a:gd name="connsiteY6" fmla="*/ 56250 h 203422"/>
                <a:gd name="connsiteX7" fmla="*/ 57295 w 180784"/>
                <a:gd name="connsiteY7" fmla="*/ 153331 h 203422"/>
                <a:gd name="connsiteX8" fmla="*/ 28819 w 180784"/>
                <a:gd name="connsiteY8" fmla="*/ 146283 h 203422"/>
                <a:gd name="connsiteX9" fmla="*/ 343 w 180784"/>
                <a:gd name="connsiteY9" fmla="*/ 180116 h 203422"/>
                <a:gd name="connsiteX10" fmla="*/ 31827 w 180784"/>
                <a:gd name="connsiteY10" fmla="*/ 203423 h 203422"/>
                <a:gd name="connsiteX11" fmla="*/ 38311 w 180784"/>
                <a:gd name="connsiteY11" fmla="*/ 202859 h 203422"/>
                <a:gd name="connsiteX12" fmla="*/ 60115 w 180784"/>
                <a:gd name="connsiteY12" fmla="*/ 191017 h 203422"/>
                <a:gd name="connsiteX13" fmla="*/ 67069 w 180784"/>
                <a:gd name="connsiteY13" fmla="*/ 174383 h 203422"/>
                <a:gd name="connsiteX14" fmla="*/ 67163 w 180784"/>
                <a:gd name="connsiteY14" fmla="*/ 174101 h 203422"/>
                <a:gd name="connsiteX15" fmla="*/ 67163 w 180784"/>
                <a:gd name="connsiteY15" fmla="*/ 60009 h 203422"/>
                <a:gd name="connsiteX16" fmla="*/ 171011 w 180784"/>
                <a:gd name="connsiteY16" fmla="*/ 37736 h 203422"/>
                <a:gd name="connsiteX17" fmla="*/ 171011 w 180784"/>
                <a:gd name="connsiteY17" fmla="*/ 134066 h 203422"/>
                <a:gd name="connsiteX18" fmla="*/ 142535 w 180784"/>
                <a:gd name="connsiteY18" fmla="*/ 127017 h 203422"/>
                <a:gd name="connsiteX19" fmla="*/ 120732 w 180784"/>
                <a:gd name="connsiteY19" fmla="*/ 138859 h 203422"/>
                <a:gd name="connsiteX20" fmla="*/ 114059 w 180784"/>
                <a:gd name="connsiteY20" fmla="*/ 160850 h 203422"/>
                <a:gd name="connsiteX21" fmla="*/ 145542 w 180784"/>
                <a:gd name="connsiteY21" fmla="*/ 184157 h 203422"/>
                <a:gd name="connsiteX22" fmla="*/ 152027 w 180784"/>
                <a:gd name="connsiteY22" fmla="*/ 183593 h 203422"/>
                <a:gd name="connsiteX23" fmla="*/ 173830 w 180784"/>
                <a:gd name="connsiteY23" fmla="*/ 171752 h 203422"/>
                <a:gd name="connsiteX24" fmla="*/ 180597 w 180784"/>
                <a:gd name="connsiteY24" fmla="*/ 151828 h 203422"/>
                <a:gd name="connsiteX25" fmla="*/ 180785 w 180784"/>
                <a:gd name="connsiteY25" fmla="*/ 150794 h 203422"/>
                <a:gd name="connsiteX26" fmla="*/ 180785 w 180784"/>
                <a:gd name="connsiteY26" fmla="*/ 20068 h 203422"/>
                <a:gd name="connsiteX27" fmla="*/ 180691 w 180784"/>
                <a:gd name="connsiteY27" fmla="*/ 19786 h 203422"/>
                <a:gd name="connsiteX28" fmla="*/ 180691 w 180784"/>
                <a:gd name="connsiteY28" fmla="*/ 4843 h 203422"/>
                <a:gd name="connsiteX29" fmla="*/ 180597 w 180784"/>
                <a:gd name="connsiteY29" fmla="*/ 4843 h 203422"/>
                <a:gd name="connsiteX30" fmla="*/ 170729 w 180784"/>
                <a:gd name="connsiteY30" fmla="*/ 27774 h 203422"/>
                <a:gd name="connsiteX31" fmla="*/ 66975 w 180784"/>
                <a:gd name="connsiteY31" fmla="*/ 50047 h 203422"/>
                <a:gd name="connsiteX32" fmla="*/ 66975 w 180784"/>
                <a:gd name="connsiteY32" fmla="*/ 43375 h 203422"/>
                <a:gd name="connsiteX33" fmla="*/ 66975 w 180784"/>
                <a:gd name="connsiteY33" fmla="*/ 43281 h 203422"/>
                <a:gd name="connsiteX34" fmla="*/ 66975 w 180784"/>
                <a:gd name="connsiteY34" fmla="*/ 33225 h 203422"/>
                <a:gd name="connsiteX35" fmla="*/ 170823 w 180784"/>
                <a:gd name="connsiteY35" fmla="*/ 10952 h 203422"/>
                <a:gd name="connsiteX36" fmla="*/ 170729 w 180784"/>
                <a:gd name="connsiteY36" fmla="*/ 27774 h 203422"/>
                <a:gd name="connsiteX37" fmla="*/ 170729 w 180784"/>
                <a:gd name="connsiteY37" fmla="*/ 27774 h 20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0784" h="203422">
                  <a:moveTo>
                    <a:pt x="180597" y="4843"/>
                  </a:moveTo>
                  <a:cubicBezTo>
                    <a:pt x="180597" y="3339"/>
                    <a:pt x="179939" y="1930"/>
                    <a:pt x="178811" y="1084"/>
                  </a:cubicBezTo>
                  <a:cubicBezTo>
                    <a:pt x="177684" y="144"/>
                    <a:pt x="176180" y="-232"/>
                    <a:pt x="174676" y="144"/>
                  </a:cubicBezTo>
                  <a:lnTo>
                    <a:pt x="61148" y="24485"/>
                  </a:lnTo>
                  <a:cubicBezTo>
                    <a:pt x="58893" y="24955"/>
                    <a:pt x="57295" y="26928"/>
                    <a:pt x="57295" y="29278"/>
                  </a:cubicBezTo>
                  <a:lnTo>
                    <a:pt x="57295" y="56156"/>
                  </a:lnTo>
                  <a:cubicBezTo>
                    <a:pt x="57295" y="56156"/>
                    <a:pt x="57295" y="56156"/>
                    <a:pt x="57295" y="56250"/>
                  </a:cubicBezTo>
                  <a:lnTo>
                    <a:pt x="57295" y="153331"/>
                  </a:lnTo>
                  <a:cubicBezTo>
                    <a:pt x="50059" y="147411"/>
                    <a:pt x="39721" y="144497"/>
                    <a:pt x="28819" y="146283"/>
                  </a:cubicBezTo>
                  <a:cubicBezTo>
                    <a:pt x="10493" y="149290"/>
                    <a:pt x="-2288" y="164515"/>
                    <a:pt x="343" y="180116"/>
                  </a:cubicBezTo>
                  <a:cubicBezTo>
                    <a:pt x="2599" y="193837"/>
                    <a:pt x="16132" y="203423"/>
                    <a:pt x="31827" y="203423"/>
                  </a:cubicBezTo>
                  <a:cubicBezTo>
                    <a:pt x="33894" y="203423"/>
                    <a:pt x="36056" y="203235"/>
                    <a:pt x="38311" y="202859"/>
                  </a:cubicBezTo>
                  <a:cubicBezTo>
                    <a:pt x="47051" y="201449"/>
                    <a:pt x="54758" y="197220"/>
                    <a:pt x="60115" y="191017"/>
                  </a:cubicBezTo>
                  <a:cubicBezTo>
                    <a:pt x="64438" y="186036"/>
                    <a:pt x="66787" y="180304"/>
                    <a:pt x="67069" y="174383"/>
                  </a:cubicBezTo>
                  <a:cubicBezTo>
                    <a:pt x="67069" y="174289"/>
                    <a:pt x="67163" y="174195"/>
                    <a:pt x="67163" y="174101"/>
                  </a:cubicBezTo>
                  <a:lnTo>
                    <a:pt x="67163" y="60009"/>
                  </a:lnTo>
                  <a:lnTo>
                    <a:pt x="171011" y="37736"/>
                  </a:lnTo>
                  <a:lnTo>
                    <a:pt x="171011" y="134066"/>
                  </a:lnTo>
                  <a:cubicBezTo>
                    <a:pt x="163775" y="128145"/>
                    <a:pt x="153437" y="125231"/>
                    <a:pt x="142535" y="127017"/>
                  </a:cubicBezTo>
                  <a:cubicBezTo>
                    <a:pt x="133795" y="128427"/>
                    <a:pt x="126089" y="132656"/>
                    <a:pt x="120732" y="138859"/>
                  </a:cubicBezTo>
                  <a:cubicBezTo>
                    <a:pt x="115093" y="145343"/>
                    <a:pt x="112743" y="153143"/>
                    <a:pt x="114059" y="160850"/>
                  </a:cubicBezTo>
                  <a:cubicBezTo>
                    <a:pt x="116315" y="174571"/>
                    <a:pt x="129848" y="184157"/>
                    <a:pt x="145542" y="184157"/>
                  </a:cubicBezTo>
                  <a:cubicBezTo>
                    <a:pt x="147704" y="184157"/>
                    <a:pt x="149866" y="183969"/>
                    <a:pt x="152027" y="183593"/>
                  </a:cubicBezTo>
                  <a:cubicBezTo>
                    <a:pt x="160767" y="182183"/>
                    <a:pt x="168474" y="177954"/>
                    <a:pt x="173830" y="171752"/>
                  </a:cubicBezTo>
                  <a:cubicBezTo>
                    <a:pt x="178905" y="165925"/>
                    <a:pt x="181161" y="158876"/>
                    <a:pt x="180597" y="151828"/>
                  </a:cubicBezTo>
                  <a:cubicBezTo>
                    <a:pt x="180691" y="151452"/>
                    <a:pt x="180785" y="151170"/>
                    <a:pt x="180785" y="150794"/>
                  </a:cubicBezTo>
                  <a:lnTo>
                    <a:pt x="180785" y="20068"/>
                  </a:lnTo>
                  <a:cubicBezTo>
                    <a:pt x="180785" y="19974"/>
                    <a:pt x="180691" y="19880"/>
                    <a:pt x="180691" y="19786"/>
                  </a:cubicBezTo>
                  <a:lnTo>
                    <a:pt x="180691" y="4843"/>
                  </a:lnTo>
                  <a:lnTo>
                    <a:pt x="180597" y="4843"/>
                  </a:lnTo>
                  <a:close/>
                  <a:moveTo>
                    <a:pt x="170729" y="27774"/>
                  </a:moveTo>
                  <a:lnTo>
                    <a:pt x="66975" y="50047"/>
                  </a:lnTo>
                  <a:lnTo>
                    <a:pt x="66975" y="43375"/>
                  </a:lnTo>
                  <a:lnTo>
                    <a:pt x="66975" y="43281"/>
                  </a:lnTo>
                  <a:lnTo>
                    <a:pt x="66975" y="33225"/>
                  </a:lnTo>
                  <a:lnTo>
                    <a:pt x="170823" y="10952"/>
                  </a:lnTo>
                  <a:lnTo>
                    <a:pt x="170729" y="27774"/>
                  </a:lnTo>
                  <a:lnTo>
                    <a:pt x="170729" y="27774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 434">
              <a:extLst>
                <a:ext uri="{FF2B5EF4-FFF2-40B4-BE49-F238E27FC236}">
                  <a16:creationId xmlns:a16="http://schemas.microsoft.com/office/drawing/2014/main" id="{5C359228-65BE-3E4F-BDD3-2E98CF1D6355}"/>
                </a:ext>
              </a:extLst>
            </p:cNvPr>
            <p:cNvSpPr/>
            <p:nvPr/>
          </p:nvSpPr>
          <p:spPr>
            <a:xfrm>
              <a:off x="5900897" y="3233991"/>
              <a:ext cx="390110" cy="390204"/>
            </a:xfrm>
            <a:custGeom>
              <a:avLst/>
              <a:gdLst>
                <a:gd name="connsiteX0" fmla="*/ 195102 w 390110"/>
                <a:gd name="connsiteY0" fmla="*/ 0 h 390204"/>
                <a:gd name="connsiteX1" fmla="*/ 0 w 390110"/>
                <a:gd name="connsiteY1" fmla="*/ 195102 h 390204"/>
                <a:gd name="connsiteX2" fmla="*/ 195102 w 390110"/>
                <a:gd name="connsiteY2" fmla="*/ 390205 h 390204"/>
                <a:gd name="connsiteX3" fmla="*/ 390111 w 390110"/>
                <a:gd name="connsiteY3" fmla="*/ 195102 h 390204"/>
                <a:gd name="connsiteX4" fmla="*/ 195102 w 390110"/>
                <a:gd name="connsiteY4" fmla="*/ 0 h 390204"/>
                <a:gd name="connsiteX5" fmla="*/ 195102 w 390110"/>
                <a:gd name="connsiteY5" fmla="*/ 380337 h 390204"/>
                <a:gd name="connsiteX6" fmla="*/ 9774 w 390110"/>
                <a:gd name="connsiteY6" fmla="*/ 195102 h 390204"/>
                <a:gd name="connsiteX7" fmla="*/ 195102 w 390110"/>
                <a:gd name="connsiteY7" fmla="*/ 9774 h 390204"/>
                <a:gd name="connsiteX8" fmla="*/ 380243 w 390110"/>
                <a:gd name="connsiteY8" fmla="*/ 195009 h 390204"/>
                <a:gd name="connsiteX9" fmla="*/ 195102 w 390110"/>
                <a:gd name="connsiteY9" fmla="*/ 380337 h 39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110" h="390204">
                  <a:moveTo>
                    <a:pt x="195102" y="0"/>
                  </a:moveTo>
                  <a:cubicBezTo>
                    <a:pt x="87589" y="0"/>
                    <a:pt x="0" y="87495"/>
                    <a:pt x="0" y="195102"/>
                  </a:cubicBezTo>
                  <a:cubicBezTo>
                    <a:pt x="0" y="302710"/>
                    <a:pt x="87495" y="390205"/>
                    <a:pt x="195102" y="390205"/>
                  </a:cubicBezTo>
                  <a:cubicBezTo>
                    <a:pt x="302710" y="390205"/>
                    <a:pt x="390111" y="302710"/>
                    <a:pt x="390111" y="195102"/>
                  </a:cubicBezTo>
                  <a:cubicBezTo>
                    <a:pt x="390111" y="87495"/>
                    <a:pt x="302616" y="0"/>
                    <a:pt x="195102" y="0"/>
                  </a:cubicBezTo>
                  <a:moveTo>
                    <a:pt x="195102" y="380337"/>
                  </a:moveTo>
                  <a:cubicBezTo>
                    <a:pt x="92946" y="380337"/>
                    <a:pt x="9774" y="297259"/>
                    <a:pt x="9774" y="195102"/>
                  </a:cubicBezTo>
                  <a:cubicBezTo>
                    <a:pt x="9774" y="92946"/>
                    <a:pt x="92852" y="9774"/>
                    <a:pt x="195102" y="9774"/>
                  </a:cubicBezTo>
                  <a:cubicBezTo>
                    <a:pt x="297353" y="9774"/>
                    <a:pt x="380243" y="92852"/>
                    <a:pt x="380243" y="195009"/>
                  </a:cubicBezTo>
                  <a:cubicBezTo>
                    <a:pt x="380243" y="297165"/>
                    <a:pt x="297259" y="380337"/>
                    <a:pt x="195102" y="380337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6" name="Graphic 342">
            <a:extLst>
              <a:ext uri="{FF2B5EF4-FFF2-40B4-BE49-F238E27FC236}">
                <a16:creationId xmlns:a16="http://schemas.microsoft.com/office/drawing/2014/main" id="{BD69D09A-4D7C-9D4D-BD14-3BC2DBCC408F}"/>
              </a:ext>
            </a:extLst>
          </p:cNvPr>
          <p:cNvGrpSpPr/>
          <p:nvPr/>
        </p:nvGrpSpPr>
        <p:grpSpPr>
          <a:xfrm>
            <a:off x="1732365" y="820262"/>
            <a:ext cx="1060651" cy="1060906"/>
            <a:chOff x="5900897" y="3233897"/>
            <a:chExt cx="390110" cy="390204"/>
          </a:xfrm>
          <a:solidFill>
            <a:schemeClr val="tx1"/>
          </a:solidFill>
        </p:grpSpPr>
        <p:sp>
          <p:nvSpPr>
            <p:cNvPr id="437" name="Freeform 436">
              <a:extLst>
                <a:ext uri="{FF2B5EF4-FFF2-40B4-BE49-F238E27FC236}">
                  <a16:creationId xmlns:a16="http://schemas.microsoft.com/office/drawing/2014/main" id="{3E4B7DB4-B450-4848-85E5-A800A41F9D0A}"/>
                </a:ext>
              </a:extLst>
            </p:cNvPr>
            <p:cNvSpPr/>
            <p:nvPr/>
          </p:nvSpPr>
          <p:spPr>
            <a:xfrm>
              <a:off x="6091113" y="3317633"/>
              <a:ext cx="9773" cy="222732"/>
            </a:xfrm>
            <a:custGeom>
              <a:avLst/>
              <a:gdLst>
                <a:gd name="connsiteX0" fmla="*/ 4887 w 9773"/>
                <a:gd name="connsiteY0" fmla="*/ 222733 h 222732"/>
                <a:gd name="connsiteX1" fmla="*/ 0 w 9773"/>
                <a:gd name="connsiteY1" fmla="*/ 217846 h 222732"/>
                <a:gd name="connsiteX2" fmla="*/ 0 w 9773"/>
                <a:gd name="connsiteY2" fmla="*/ 4887 h 222732"/>
                <a:gd name="connsiteX3" fmla="*/ 4887 w 9773"/>
                <a:gd name="connsiteY3" fmla="*/ 0 h 222732"/>
                <a:gd name="connsiteX4" fmla="*/ 9774 w 9773"/>
                <a:gd name="connsiteY4" fmla="*/ 4887 h 222732"/>
                <a:gd name="connsiteX5" fmla="*/ 9774 w 9773"/>
                <a:gd name="connsiteY5" fmla="*/ 217846 h 222732"/>
                <a:gd name="connsiteX6" fmla="*/ 4887 w 9773"/>
                <a:gd name="connsiteY6" fmla="*/ 222733 h 2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3" h="222732">
                  <a:moveTo>
                    <a:pt x="4887" y="222733"/>
                  </a:moveTo>
                  <a:cubicBezTo>
                    <a:pt x="2162" y="222733"/>
                    <a:pt x="0" y="220571"/>
                    <a:pt x="0" y="217846"/>
                  </a:cubicBezTo>
                  <a:lnTo>
                    <a:pt x="0" y="4887"/>
                  </a:lnTo>
                  <a:cubicBezTo>
                    <a:pt x="0" y="2162"/>
                    <a:pt x="2162" y="0"/>
                    <a:pt x="4887" y="0"/>
                  </a:cubicBezTo>
                  <a:cubicBezTo>
                    <a:pt x="7612" y="0"/>
                    <a:pt x="9774" y="2162"/>
                    <a:pt x="9774" y="4887"/>
                  </a:cubicBezTo>
                  <a:lnTo>
                    <a:pt x="9774" y="217846"/>
                  </a:lnTo>
                  <a:cubicBezTo>
                    <a:pt x="9774" y="220571"/>
                    <a:pt x="7612" y="222733"/>
                    <a:pt x="4887" y="222733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8B3B80CD-9C51-4C4D-A7E0-75F42CDF3C25}"/>
                </a:ext>
              </a:extLst>
            </p:cNvPr>
            <p:cNvSpPr/>
            <p:nvPr/>
          </p:nvSpPr>
          <p:spPr>
            <a:xfrm>
              <a:off x="6124475" y="3342444"/>
              <a:ext cx="9773" cy="173111"/>
            </a:xfrm>
            <a:custGeom>
              <a:avLst/>
              <a:gdLst>
                <a:gd name="connsiteX0" fmla="*/ 4887 w 9773"/>
                <a:gd name="connsiteY0" fmla="*/ 173111 h 173111"/>
                <a:gd name="connsiteX1" fmla="*/ 0 w 9773"/>
                <a:gd name="connsiteY1" fmla="*/ 168224 h 173111"/>
                <a:gd name="connsiteX2" fmla="*/ 0 w 9773"/>
                <a:gd name="connsiteY2" fmla="*/ 4887 h 173111"/>
                <a:gd name="connsiteX3" fmla="*/ 4887 w 9773"/>
                <a:gd name="connsiteY3" fmla="*/ 0 h 173111"/>
                <a:gd name="connsiteX4" fmla="*/ 9774 w 9773"/>
                <a:gd name="connsiteY4" fmla="*/ 4887 h 173111"/>
                <a:gd name="connsiteX5" fmla="*/ 9774 w 9773"/>
                <a:gd name="connsiteY5" fmla="*/ 168224 h 173111"/>
                <a:gd name="connsiteX6" fmla="*/ 4887 w 9773"/>
                <a:gd name="connsiteY6" fmla="*/ 173111 h 1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3" h="173111">
                  <a:moveTo>
                    <a:pt x="4887" y="173111"/>
                  </a:moveTo>
                  <a:cubicBezTo>
                    <a:pt x="2162" y="173111"/>
                    <a:pt x="0" y="170950"/>
                    <a:pt x="0" y="168224"/>
                  </a:cubicBezTo>
                  <a:lnTo>
                    <a:pt x="0" y="4887"/>
                  </a:lnTo>
                  <a:cubicBezTo>
                    <a:pt x="0" y="2162"/>
                    <a:pt x="2162" y="0"/>
                    <a:pt x="4887" y="0"/>
                  </a:cubicBezTo>
                  <a:cubicBezTo>
                    <a:pt x="7612" y="0"/>
                    <a:pt x="9774" y="2162"/>
                    <a:pt x="9774" y="4887"/>
                  </a:cubicBezTo>
                  <a:lnTo>
                    <a:pt x="9774" y="168224"/>
                  </a:lnTo>
                  <a:cubicBezTo>
                    <a:pt x="9774" y="170950"/>
                    <a:pt x="7612" y="173111"/>
                    <a:pt x="4887" y="173111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 438">
              <a:extLst>
                <a:ext uri="{FF2B5EF4-FFF2-40B4-BE49-F238E27FC236}">
                  <a16:creationId xmlns:a16="http://schemas.microsoft.com/office/drawing/2014/main" id="{C9C27CB3-7B01-3142-886F-DE483F2D11A1}"/>
                </a:ext>
              </a:extLst>
            </p:cNvPr>
            <p:cNvSpPr/>
            <p:nvPr/>
          </p:nvSpPr>
          <p:spPr>
            <a:xfrm>
              <a:off x="6157838" y="3367255"/>
              <a:ext cx="9773" cy="123489"/>
            </a:xfrm>
            <a:custGeom>
              <a:avLst/>
              <a:gdLst>
                <a:gd name="connsiteX0" fmla="*/ 4887 w 9773"/>
                <a:gd name="connsiteY0" fmla="*/ 123490 h 123489"/>
                <a:gd name="connsiteX1" fmla="*/ 0 w 9773"/>
                <a:gd name="connsiteY1" fmla="*/ 118603 h 123489"/>
                <a:gd name="connsiteX2" fmla="*/ 0 w 9773"/>
                <a:gd name="connsiteY2" fmla="*/ 4887 h 123489"/>
                <a:gd name="connsiteX3" fmla="*/ 4887 w 9773"/>
                <a:gd name="connsiteY3" fmla="*/ 0 h 123489"/>
                <a:gd name="connsiteX4" fmla="*/ 9774 w 9773"/>
                <a:gd name="connsiteY4" fmla="*/ 4887 h 123489"/>
                <a:gd name="connsiteX5" fmla="*/ 9774 w 9773"/>
                <a:gd name="connsiteY5" fmla="*/ 118509 h 123489"/>
                <a:gd name="connsiteX6" fmla="*/ 4887 w 9773"/>
                <a:gd name="connsiteY6" fmla="*/ 123490 h 12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3" h="123488">
                  <a:moveTo>
                    <a:pt x="4887" y="123490"/>
                  </a:moveTo>
                  <a:cubicBezTo>
                    <a:pt x="2162" y="123490"/>
                    <a:pt x="0" y="121328"/>
                    <a:pt x="0" y="118603"/>
                  </a:cubicBezTo>
                  <a:lnTo>
                    <a:pt x="0" y="4887"/>
                  </a:lnTo>
                  <a:cubicBezTo>
                    <a:pt x="0" y="2162"/>
                    <a:pt x="2162" y="0"/>
                    <a:pt x="4887" y="0"/>
                  </a:cubicBezTo>
                  <a:cubicBezTo>
                    <a:pt x="7612" y="0"/>
                    <a:pt x="9774" y="2162"/>
                    <a:pt x="9774" y="4887"/>
                  </a:cubicBezTo>
                  <a:lnTo>
                    <a:pt x="9774" y="118509"/>
                  </a:lnTo>
                  <a:cubicBezTo>
                    <a:pt x="9774" y="121234"/>
                    <a:pt x="7612" y="123490"/>
                    <a:pt x="4887" y="123490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 439">
              <a:extLst>
                <a:ext uri="{FF2B5EF4-FFF2-40B4-BE49-F238E27FC236}">
                  <a16:creationId xmlns:a16="http://schemas.microsoft.com/office/drawing/2014/main" id="{A022EB78-81C6-5648-9BCD-90E271140C0C}"/>
                </a:ext>
              </a:extLst>
            </p:cNvPr>
            <p:cNvSpPr/>
            <p:nvPr/>
          </p:nvSpPr>
          <p:spPr>
            <a:xfrm>
              <a:off x="6057750" y="3357481"/>
              <a:ext cx="9773" cy="142943"/>
            </a:xfrm>
            <a:custGeom>
              <a:avLst/>
              <a:gdLst>
                <a:gd name="connsiteX0" fmla="*/ 4887 w 9773"/>
                <a:gd name="connsiteY0" fmla="*/ 142944 h 142943"/>
                <a:gd name="connsiteX1" fmla="*/ 0 w 9773"/>
                <a:gd name="connsiteY1" fmla="*/ 138057 h 142943"/>
                <a:gd name="connsiteX2" fmla="*/ 0 w 9773"/>
                <a:gd name="connsiteY2" fmla="*/ 4887 h 142943"/>
                <a:gd name="connsiteX3" fmla="*/ 4887 w 9773"/>
                <a:gd name="connsiteY3" fmla="*/ 0 h 142943"/>
                <a:gd name="connsiteX4" fmla="*/ 9774 w 9773"/>
                <a:gd name="connsiteY4" fmla="*/ 4887 h 142943"/>
                <a:gd name="connsiteX5" fmla="*/ 9774 w 9773"/>
                <a:gd name="connsiteY5" fmla="*/ 138151 h 142943"/>
                <a:gd name="connsiteX6" fmla="*/ 4887 w 9773"/>
                <a:gd name="connsiteY6" fmla="*/ 142944 h 14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3" h="142943">
                  <a:moveTo>
                    <a:pt x="4887" y="142944"/>
                  </a:moveTo>
                  <a:cubicBezTo>
                    <a:pt x="2162" y="142944"/>
                    <a:pt x="0" y="140782"/>
                    <a:pt x="0" y="138057"/>
                  </a:cubicBezTo>
                  <a:lnTo>
                    <a:pt x="0" y="4887"/>
                  </a:lnTo>
                  <a:cubicBezTo>
                    <a:pt x="0" y="2162"/>
                    <a:pt x="2162" y="0"/>
                    <a:pt x="4887" y="0"/>
                  </a:cubicBezTo>
                  <a:cubicBezTo>
                    <a:pt x="7612" y="0"/>
                    <a:pt x="9774" y="2162"/>
                    <a:pt x="9774" y="4887"/>
                  </a:cubicBezTo>
                  <a:lnTo>
                    <a:pt x="9774" y="138151"/>
                  </a:lnTo>
                  <a:cubicBezTo>
                    <a:pt x="9774" y="140876"/>
                    <a:pt x="7612" y="142944"/>
                    <a:pt x="4887" y="142944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78E5E9C0-608D-3C41-83BF-2C39AB7B1311}"/>
                </a:ext>
              </a:extLst>
            </p:cNvPr>
            <p:cNvSpPr/>
            <p:nvPr/>
          </p:nvSpPr>
          <p:spPr>
            <a:xfrm>
              <a:off x="6024387" y="3343760"/>
              <a:ext cx="9773" cy="170479"/>
            </a:xfrm>
            <a:custGeom>
              <a:avLst/>
              <a:gdLst>
                <a:gd name="connsiteX0" fmla="*/ 4887 w 9773"/>
                <a:gd name="connsiteY0" fmla="*/ 170480 h 170479"/>
                <a:gd name="connsiteX1" fmla="*/ 0 w 9773"/>
                <a:gd name="connsiteY1" fmla="*/ 165593 h 170479"/>
                <a:gd name="connsiteX2" fmla="*/ 0 w 9773"/>
                <a:gd name="connsiteY2" fmla="*/ 4887 h 170479"/>
                <a:gd name="connsiteX3" fmla="*/ 4887 w 9773"/>
                <a:gd name="connsiteY3" fmla="*/ 0 h 170479"/>
                <a:gd name="connsiteX4" fmla="*/ 9774 w 9773"/>
                <a:gd name="connsiteY4" fmla="*/ 4887 h 170479"/>
                <a:gd name="connsiteX5" fmla="*/ 9774 w 9773"/>
                <a:gd name="connsiteY5" fmla="*/ 165499 h 170479"/>
                <a:gd name="connsiteX6" fmla="*/ 4887 w 9773"/>
                <a:gd name="connsiteY6" fmla="*/ 170480 h 17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3" h="170479">
                  <a:moveTo>
                    <a:pt x="4887" y="170480"/>
                  </a:moveTo>
                  <a:cubicBezTo>
                    <a:pt x="2162" y="170480"/>
                    <a:pt x="0" y="168318"/>
                    <a:pt x="0" y="165593"/>
                  </a:cubicBezTo>
                  <a:lnTo>
                    <a:pt x="0" y="4887"/>
                  </a:lnTo>
                  <a:cubicBezTo>
                    <a:pt x="0" y="2162"/>
                    <a:pt x="2162" y="0"/>
                    <a:pt x="4887" y="0"/>
                  </a:cubicBezTo>
                  <a:cubicBezTo>
                    <a:pt x="7612" y="0"/>
                    <a:pt x="9774" y="2162"/>
                    <a:pt x="9774" y="4887"/>
                  </a:cubicBezTo>
                  <a:lnTo>
                    <a:pt x="9774" y="165499"/>
                  </a:lnTo>
                  <a:cubicBezTo>
                    <a:pt x="9774" y="168224"/>
                    <a:pt x="7518" y="170480"/>
                    <a:pt x="4887" y="170480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31ED872B-605F-EF40-8FCA-5685F052CA67}"/>
                </a:ext>
              </a:extLst>
            </p:cNvPr>
            <p:cNvSpPr/>
            <p:nvPr/>
          </p:nvSpPr>
          <p:spPr>
            <a:xfrm>
              <a:off x="5991024" y="3374961"/>
              <a:ext cx="9773" cy="108077"/>
            </a:xfrm>
            <a:custGeom>
              <a:avLst/>
              <a:gdLst>
                <a:gd name="connsiteX0" fmla="*/ 4887 w 9773"/>
                <a:gd name="connsiteY0" fmla="*/ 108077 h 108077"/>
                <a:gd name="connsiteX1" fmla="*/ 0 w 9773"/>
                <a:gd name="connsiteY1" fmla="*/ 103190 h 108077"/>
                <a:gd name="connsiteX2" fmla="*/ 0 w 9773"/>
                <a:gd name="connsiteY2" fmla="*/ 4887 h 108077"/>
                <a:gd name="connsiteX3" fmla="*/ 4887 w 9773"/>
                <a:gd name="connsiteY3" fmla="*/ 0 h 108077"/>
                <a:gd name="connsiteX4" fmla="*/ 9774 w 9773"/>
                <a:gd name="connsiteY4" fmla="*/ 4887 h 108077"/>
                <a:gd name="connsiteX5" fmla="*/ 9774 w 9773"/>
                <a:gd name="connsiteY5" fmla="*/ 103190 h 108077"/>
                <a:gd name="connsiteX6" fmla="*/ 4887 w 9773"/>
                <a:gd name="connsiteY6" fmla="*/ 108077 h 10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3" h="108077">
                  <a:moveTo>
                    <a:pt x="4887" y="108077"/>
                  </a:moveTo>
                  <a:cubicBezTo>
                    <a:pt x="2162" y="108077"/>
                    <a:pt x="0" y="105915"/>
                    <a:pt x="0" y="103190"/>
                  </a:cubicBezTo>
                  <a:lnTo>
                    <a:pt x="0" y="4887"/>
                  </a:lnTo>
                  <a:cubicBezTo>
                    <a:pt x="0" y="2162"/>
                    <a:pt x="2162" y="0"/>
                    <a:pt x="4887" y="0"/>
                  </a:cubicBezTo>
                  <a:cubicBezTo>
                    <a:pt x="7612" y="0"/>
                    <a:pt x="9774" y="2162"/>
                    <a:pt x="9774" y="4887"/>
                  </a:cubicBezTo>
                  <a:lnTo>
                    <a:pt x="9774" y="103190"/>
                  </a:lnTo>
                  <a:cubicBezTo>
                    <a:pt x="9774" y="105915"/>
                    <a:pt x="7518" y="108077"/>
                    <a:pt x="4887" y="108077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 442">
              <a:extLst>
                <a:ext uri="{FF2B5EF4-FFF2-40B4-BE49-F238E27FC236}">
                  <a16:creationId xmlns:a16="http://schemas.microsoft.com/office/drawing/2014/main" id="{5C3141FF-5750-AF4F-B258-8B79DDD1461A}"/>
                </a:ext>
              </a:extLst>
            </p:cNvPr>
            <p:cNvSpPr/>
            <p:nvPr/>
          </p:nvSpPr>
          <p:spPr>
            <a:xfrm>
              <a:off x="6191201" y="3399490"/>
              <a:ext cx="9773" cy="58831"/>
            </a:xfrm>
            <a:custGeom>
              <a:avLst/>
              <a:gdLst>
                <a:gd name="connsiteX0" fmla="*/ 4887 w 9773"/>
                <a:gd name="connsiteY0" fmla="*/ 58831 h 58831"/>
                <a:gd name="connsiteX1" fmla="*/ 0 w 9773"/>
                <a:gd name="connsiteY1" fmla="*/ 53945 h 58831"/>
                <a:gd name="connsiteX2" fmla="*/ 0 w 9773"/>
                <a:gd name="connsiteY2" fmla="*/ 4887 h 58831"/>
                <a:gd name="connsiteX3" fmla="*/ 4887 w 9773"/>
                <a:gd name="connsiteY3" fmla="*/ 0 h 58831"/>
                <a:gd name="connsiteX4" fmla="*/ 9774 w 9773"/>
                <a:gd name="connsiteY4" fmla="*/ 4887 h 58831"/>
                <a:gd name="connsiteX5" fmla="*/ 9774 w 9773"/>
                <a:gd name="connsiteY5" fmla="*/ 53945 h 58831"/>
                <a:gd name="connsiteX6" fmla="*/ 4887 w 9773"/>
                <a:gd name="connsiteY6" fmla="*/ 58831 h 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3" h="58831">
                  <a:moveTo>
                    <a:pt x="4887" y="58831"/>
                  </a:moveTo>
                  <a:cubicBezTo>
                    <a:pt x="2162" y="58831"/>
                    <a:pt x="0" y="56670"/>
                    <a:pt x="0" y="53945"/>
                  </a:cubicBezTo>
                  <a:lnTo>
                    <a:pt x="0" y="4887"/>
                  </a:lnTo>
                  <a:cubicBezTo>
                    <a:pt x="0" y="2162"/>
                    <a:pt x="2162" y="0"/>
                    <a:pt x="4887" y="0"/>
                  </a:cubicBezTo>
                  <a:cubicBezTo>
                    <a:pt x="7612" y="0"/>
                    <a:pt x="9774" y="2162"/>
                    <a:pt x="9774" y="4887"/>
                  </a:cubicBezTo>
                  <a:lnTo>
                    <a:pt x="9774" y="53945"/>
                  </a:lnTo>
                  <a:cubicBezTo>
                    <a:pt x="9774" y="56764"/>
                    <a:pt x="7612" y="58831"/>
                    <a:pt x="4887" y="58831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 443">
              <a:extLst>
                <a:ext uri="{FF2B5EF4-FFF2-40B4-BE49-F238E27FC236}">
                  <a16:creationId xmlns:a16="http://schemas.microsoft.com/office/drawing/2014/main" id="{212010BE-FA97-4542-B008-8929CA554661}"/>
                </a:ext>
              </a:extLst>
            </p:cNvPr>
            <p:cNvSpPr/>
            <p:nvPr/>
          </p:nvSpPr>
          <p:spPr>
            <a:xfrm>
              <a:off x="6224564" y="3409640"/>
              <a:ext cx="9773" cy="38719"/>
            </a:xfrm>
            <a:custGeom>
              <a:avLst/>
              <a:gdLst>
                <a:gd name="connsiteX0" fmla="*/ 4887 w 9773"/>
                <a:gd name="connsiteY0" fmla="*/ 38720 h 38719"/>
                <a:gd name="connsiteX1" fmla="*/ 0 w 9773"/>
                <a:gd name="connsiteY1" fmla="*/ 33833 h 38719"/>
                <a:gd name="connsiteX2" fmla="*/ 0 w 9773"/>
                <a:gd name="connsiteY2" fmla="*/ 4887 h 38719"/>
                <a:gd name="connsiteX3" fmla="*/ 4887 w 9773"/>
                <a:gd name="connsiteY3" fmla="*/ 0 h 38719"/>
                <a:gd name="connsiteX4" fmla="*/ 9774 w 9773"/>
                <a:gd name="connsiteY4" fmla="*/ 4887 h 38719"/>
                <a:gd name="connsiteX5" fmla="*/ 9774 w 9773"/>
                <a:gd name="connsiteY5" fmla="*/ 33833 h 38719"/>
                <a:gd name="connsiteX6" fmla="*/ 4887 w 9773"/>
                <a:gd name="connsiteY6" fmla="*/ 38720 h 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3" h="38719">
                  <a:moveTo>
                    <a:pt x="4887" y="38720"/>
                  </a:moveTo>
                  <a:cubicBezTo>
                    <a:pt x="2162" y="38720"/>
                    <a:pt x="0" y="36558"/>
                    <a:pt x="0" y="33833"/>
                  </a:cubicBezTo>
                  <a:lnTo>
                    <a:pt x="0" y="4887"/>
                  </a:lnTo>
                  <a:cubicBezTo>
                    <a:pt x="0" y="2162"/>
                    <a:pt x="2162" y="0"/>
                    <a:pt x="4887" y="0"/>
                  </a:cubicBezTo>
                  <a:cubicBezTo>
                    <a:pt x="7612" y="0"/>
                    <a:pt x="9774" y="2162"/>
                    <a:pt x="9774" y="4887"/>
                  </a:cubicBezTo>
                  <a:lnTo>
                    <a:pt x="9774" y="33833"/>
                  </a:lnTo>
                  <a:cubicBezTo>
                    <a:pt x="9774" y="36558"/>
                    <a:pt x="7612" y="38720"/>
                    <a:pt x="4887" y="38720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1A9C1794-5C6C-B243-A039-7D4D467D7D7F}"/>
                </a:ext>
              </a:extLst>
            </p:cNvPr>
            <p:cNvSpPr/>
            <p:nvPr/>
          </p:nvSpPr>
          <p:spPr>
            <a:xfrm>
              <a:off x="5957661" y="3409640"/>
              <a:ext cx="9773" cy="38719"/>
            </a:xfrm>
            <a:custGeom>
              <a:avLst/>
              <a:gdLst>
                <a:gd name="connsiteX0" fmla="*/ 4887 w 9773"/>
                <a:gd name="connsiteY0" fmla="*/ 38720 h 38719"/>
                <a:gd name="connsiteX1" fmla="*/ 0 w 9773"/>
                <a:gd name="connsiteY1" fmla="*/ 33833 h 38719"/>
                <a:gd name="connsiteX2" fmla="*/ 0 w 9773"/>
                <a:gd name="connsiteY2" fmla="*/ 4887 h 38719"/>
                <a:gd name="connsiteX3" fmla="*/ 4887 w 9773"/>
                <a:gd name="connsiteY3" fmla="*/ 0 h 38719"/>
                <a:gd name="connsiteX4" fmla="*/ 9774 w 9773"/>
                <a:gd name="connsiteY4" fmla="*/ 4887 h 38719"/>
                <a:gd name="connsiteX5" fmla="*/ 9774 w 9773"/>
                <a:gd name="connsiteY5" fmla="*/ 33833 h 38719"/>
                <a:gd name="connsiteX6" fmla="*/ 4887 w 9773"/>
                <a:gd name="connsiteY6" fmla="*/ 38720 h 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3" h="38719">
                  <a:moveTo>
                    <a:pt x="4887" y="38720"/>
                  </a:moveTo>
                  <a:cubicBezTo>
                    <a:pt x="2162" y="38720"/>
                    <a:pt x="0" y="36558"/>
                    <a:pt x="0" y="33833"/>
                  </a:cubicBezTo>
                  <a:lnTo>
                    <a:pt x="0" y="4887"/>
                  </a:lnTo>
                  <a:cubicBezTo>
                    <a:pt x="0" y="2162"/>
                    <a:pt x="2162" y="0"/>
                    <a:pt x="4887" y="0"/>
                  </a:cubicBezTo>
                  <a:cubicBezTo>
                    <a:pt x="7612" y="0"/>
                    <a:pt x="9774" y="2162"/>
                    <a:pt x="9774" y="4887"/>
                  </a:cubicBezTo>
                  <a:lnTo>
                    <a:pt x="9774" y="33833"/>
                  </a:lnTo>
                  <a:cubicBezTo>
                    <a:pt x="9774" y="36558"/>
                    <a:pt x="7518" y="38720"/>
                    <a:pt x="4887" y="38720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 445">
              <a:extLst>
                <a:ext uri="{FF2B5EF4-FFF2-40B4-BE49-F238E27FC236}">
                  <a16:creationId xmlns:a16="http://schemas.microsoft.com/office/drawing/2014/main" id="{6F498664-283A-4441-82D3-EF04EC9A8933}"/>
                </a:ext>
              </a:extLst>
            </p:cNvPr>
            <p:cNvSpPr/>
            <p:nvPr/>
          </p:nvSpPr>
          <p:spPr>
            <a:xfrm>
              <a:off x="5900897" y="3233897"/>
              <a:ext cx="390110" cy="390204"/>
            </a:xfrm>
            <a:custGeom>
              <a:avLst/>
              <a:gdLst>
                <a:gd name="connsiteX0" fmla="*/ 195102 w 390110"/>
                <a:gd name="connsiteY0" fmla="*/ 390205 h 390204"/>
                <a:gd name="connsiteX1" fmla="*/ 0 w 390110"/>
                <a:gd name="connsiteY1" fmla="*/ 195102 h 390204"/>
                <a:gd name="connsiteX2" fmla="*/ 195102 w 390110"/>
                <a:gd name="connsiteY2" fmla="*/ 0 h 390204"/>
                <a:gd name="connsiteX3" fmla="*/ 390111 w 390110"/>
                <a:gd name="connsiteY3" fmla="*/ 195102 h 390204"/>
                <a:gd name="connsiteX4" fmla="*/ 195102 w 390110"/>
                <a:gd name="connsiteY4" fmla="*/ 390205 h 390204"/>
                <a:gd name="connsiteX5" fmla="*/ 195102 w 390110"/>
                <a:gd name="connsiteY5" fmla="*/ 9868 h 390204"/>
                <a:gd name="connsiteX6" fmla="*/ 9774 w 390110"/>
                <a:gd name="connsiteY6" fmla="*/ 195196 h 390204"/>
                <a:gd name="connsiteX7" fmla="*/ 195102 w 390110"/>
                <a:gd name="connsiteY7" fmla="*/ 380431 h 390204"/>
                <a:gd name="connsiteX8" fmla="*/ 380337 w 390110"/>
                <a:gd name="connsiteY8" fmla="*/ 195196 h 390204"/>
                <a:gd name="connsiteX9" fmla="*/ 195102 w 390110"/>
                <a:gd name="connsiteY9" fmla="*/ 9868 h 39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110" h="390204">
                  <a:moveTo>
                    <a:pt x="195102" y="390205"/>
                  </a:moveTo>
                  <a:cubicBezTo>
                    <a:pt x="87589" y="390205"/>
                    <a:pt x="0" y="302616"/>
                    <a:pt x="0" y="195102"/>
                  </a:cubicBezTo>
                  <a:cubicBezTo>
                    <a:pt x="0" y="87589"/>
                    <a:pt x="87495" y="0"/>
                    <a:pt x="195102" y="0"/>
                  </a:cubicBezTo>
                  <a:cubicBezTo>
                    <a:pt x="302616" y="0"/>
                    <a:pt x="390111" y="87495"/>
                    <a:pt x="390111" y="195102"/>
                  </a:cubicBezTo>
                  <a:cubicBezTo>
                    <a:pt x="390111" y="302710"/>
                    <a:pt x="302616" y="390205"/>
                    <a:pt x="195102" y="390205"/>
                  </a:cubicBezTo>
                  <a:moveTo>
                    <a:pt x="195102" y="9868"/>
                  </a:moveTo>
                  <a:cubicBezTo>
                    <a:pt x="92946" y="9868"/>
                    <a:pt x="9774" y="92946"/>
                    <a:pt x="9774" y="195196"/>
                  </a:cubicBezTo>
                  <a:cubicBezTo>
                    <a:pt x="9774" y="297447"/>
                    <a:pt x="92852" y="380431"/>
                    <a:pt x="195102" y="380431"/>
                  </a:cubicBezTo>
                  <a:cubicBezTo>
                    <a:pt x="297259" y="380431"/>
                    <a:pt x="380337" y="297353"/>
                    <a:pt x="380337" y="195196"/>
                  </a:cubicBezTo>
                  <a:cubicBezTo>
                    <a:pt x="380337" y="93040"/>
                    <a:pt x="297259" y="9868"/>
                    <a:pt x="195102" y="9868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7" name="Graphic 344">
            <a:extLst>
              <a:ext uri="{FF2B5EF4-FFF2-40B4-BE49-F238E27FC236}">
                <a16:creationId xmlns:a16="http://schemas.microsoft.com/office/drawing/2014/main" id="{8585766E-5AE7-C345-953F-22C560C2B95C}"/>
              </a:ext>
            </a:extLst>
          </p:cNvPr>
          <p:cNvGrpSpPr/>
          <p:nvPr/>
        </p:nvGrpSpPr>
        <p:grpSpPr>
          <a:xfrm>
            <a:off x="1743096" y="2306641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603593B6-D805-F74C-A3EE-43A31822CC68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095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095 w 384190"/>
                <a:gd name="connsiteY4" fmla="*/ 384190 h 384190"/>
                <a:gd name="connsiteX5" fmla="*/ 192095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095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095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190" y="298011"/>
                    <a:pt x="298011" y="384190"/>
                    <a:pt x="192095" y="384190"/>
                  </a:cubicBezTo>
                  <a:close/>
                  <a:moveTo>
                    <a:pt x="192095" y="9398"/>
                  </a:moveTo>
                  <a:cubicBezTo>
                    <a:pt x="91349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842" y="9398"/>
                    <a:pt x="192095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2265CF28-F63E-D24C-866C-9581E576B281}"/>
                </a:ext>
              </a:extLst>
            </p:cNvPr>
            <p:cNvSpPr/>
            <p:nvPr/>
          </p:nvSpPr>
          <p:spPr>
            <a:xfrm>
              <a:off x="5979947" y="3303615"/>
              <a:ext cx="218216" cy="240228"/>
            </a:xfrm>
            <a:custGeom>
              <a:avLst/>
              <a:gdLst>
                <a:gd name="connsiteX0" fmla="*/ 129304 w 218216"/>
                <a:gd name="connsiteY0" fmla="*/ 240228 h 240228"/>
                <a:gd name="connsiteX1" fmla="*/ 104869 w 218216"/>
                <a:gd name="connsiteY1" fmla="*/ 237691 h 240228"/>
                <a:gd name="connsiteX2" fmla="*/ 97727 w 218216"/>
                <a:gd name="connsiteY2" fmla="*/ 227823 h 240228"/>
                <a:gd name="connsiteX3" fmla="*/ 97727 w 218216"/>
                <a:gd name="connsiteY3" fmla="*/ 171059 h 240228"/>
                <a:gd name="connsiteX4" fmla="*/ 77897 w 218216"/>
                <a:gd name="connsiteY4" fmla="*/ 144369 h 240228"/>
                <a:gd name="connsiteX5" fmla="*/ 40117 w 218216"/>
                <a:gd name="connsiteY5" fmla="*/ 142395 h 240228"/>
                <a:gd name="connsiteX6" fmla="*/ 15682 w 218216"/>
                <a:gd name="connsiteY6" fmla="*/ 159970 h 240228"/>
                <a:gd name="connsiteX7" fmla="*/ 14648 w 218216"/>
                <a:gd name="connsiteY7" fmla="*/ 182619 h 240228"/>
                <a:gd name="connsiteX8" fmla="*/ 14930 w 218216"/>
                <a:gd name="connsiteY8" fmla="*/ 184498 h 240228"/>
                <a:gd name="connsiteX9" fmla="*/ 9949 w 218216"/>
                <a:gd name="connsiteY9" fmla="*/ 190607 h 240228"/>
                <a:gd name="connsiteX10" fmla="*/ 3841 w 218216"/>
                <a:gd name="connsiteY10" fmla="*/ 186566 h 240228"/>
                <a:gd name="connsiteX11" fmla="*/ 833 w 218216"/>
                <a:gd name="connsiteY11" fmla="*/ 152827 h 240228"/>
                <a:gd name="connsiteX12" fmla="*/ 18408 w 218216"/>
                <a:gd name="connsiteY12" fmla="*/ 124539 h 240228"/>
                <a:gd name="connsiteX13" fmla="*/ 19065 w 218216"/>
                <a:gd name="connsiteY13" fmla="*/ 123975 h 240228"/>
                <a:gd name="connsiteX14" fmla="*/ 25174 w 218216"/>
                <a:gd name="connsiteY14" fmla="*/ 119370 h 240228"/>
                <a:gd name="connsiteX15" fmla="*/ 99324 w 218216"/>
                <a:gd name="connsiteY15" fmla="*/ 107905 h 240228"/>
                <a:gd name="connsiteX16" fmla="*/ 136728 w 218216"/>
                <a:gd name="connsiteY16" fmla="*/ 123787 h 240228"/>
                <a:gd name="connsiteX17" fmla="*/ 139924 w 218216"/>
                <a:gd name="connsiteY17" fmla="*/ 121344 h 240228"/>
                <a:gd name="connsiteX18" fmla="*/ 159941 w 218216"/>
                <a:gd name="connsiteY18" fmla="*/ 118900 h 240228"/>
                <a:gd name="connsiteX19" fmla="*/ 169527 w 218216"/>
                <a:gd name="connsiteY19" fmla="*/ 127546 h 240228"/>
                <a:gd name="connsiteX20" fmla="*/ 172629 w 218216"/>
                <a:gd name="connsiteY20" fmla="*/ 131212 h 240228"/>
                <a:gd name="connsiteX21" fmla="*/ 197158 w 218216"/>
                <a:gd name="connsiteY21" fmla="*/ 164857 h 240228"/>
                <a:gd name="connsiteX22" fmla="*/ 196030 w 218216"/>
                <a:gd name="connsiteY22" fmla="*/ 173127 h 240228"/>
                <a:gd name="connsiteX23" fmla="*/ 194056 w 218216"/>
                <a:gd name="connsiteY23" fmla="*/ 174724 h 240228"/>
                <a:gd name="connsiteX24" fmla="*/ 185880 w 218216"/>
                <a:gd name="connsiteY24" fmla="*/ 174255 h 240228"/>
                <a:gd name="connsiteX25" fmla="*/ 156652 w 218216"/>
                <a:gd name="connsiteY25" fmla="*/ 144369 h 240228"/>
                <a:gd name="connsiteX26" fmla="*/ 154491 w 218216"/>
                <a:gd name="connsiteY26" fmla="*/ 143993 h 240228"/>
                <a:gd name="connsiteX27" fmla="*/ 160599 w 218216"/>
                <a:gd name="connsiteY27" fmla="*/ 169180 h 240228"/>
                <a:gd name="connsiteX28" fmla="*/ 160599 w 218216"/>
                <a:gd name="connsiteY28" fmla="*/ 226225 h 240228"/>
                <a:gd name="connsiteX29" fmla="*/ 152235 w 218216"/>
                <a:gd name="connsiteY29" fmla="*/ 237503 h 240228"/>
                <a:gd name="connsiteX30" fmla="*/ 129304 w 218216"/>
                <a:gd name="connsiteY30" fmla="*/ 240228 h 240228"/>
                <a:gd name="connsiteX31" fmla="*/ 58067 w 218216"/>
                <a:gd name="connsiteY31" fmla="*/ 135629 h 240228"/>
                <a:gd name="connsiteX32" fmla="*/ 79683 w 218216"/>
                <a:gd name="connsiteY32" fmla="*/ 140516 h 240228"/>
                <a:gd name="connsiteX33" fmla="*/ 101862 w 218216"/>
                <a:gd name="connsiteY33" fmla="*/ 170871 h 240228"/>
                <a:gd name="connsiteX34" fmla="*/ 101862 w 218216"/>
                <a:gd name="connsiteY34" fmla="*/ 227729 h 240228"/>
                <a:gd name="connsiteX35" fmla="*/ 106091 w 218216"/>
                <a:gd name="connsiteY35" fmla="*/ 233556 h 240228"/>
                <a:gd name="connsiteX36" fmla="*/ 150356 w 218216"/>
                <a:gd name="connsiteY36" fmla="*/ 233650 h 240228"/>
                <a:gd name="connsiteX37" fmla="*/ 156182 w 218216"/>
                <a:gd name="connsiteY37" fmla="*/ 226225 h 240228"/>
                <a:gd name="connsiteX38" fmla="*/ 156182 w 218216"/>
                <a:gd name="connsiteY38" fmla="*/ 168992 h 240228"/>
                <a:gd name="connsiteX39" fmla="*/ 149604 w 218216"/>
                <a:gd name="connsiteY39" fmla="*/ 144181 h 240228"/>
                <a:gd name="connsiteX40" fmla="*/ 149604 w 218216"/>
                <a:gd name="connsiteY40" fmla="*/ 144181 h 240228"/>
                <a:gd name="connsiteX41" fmla="*/ 135789 w 218216"/>
                <a:gd name="connsiteY41" fmla="*/ 128392 h 240228"/>
                <a:gd name="connsiteX42" fmla="*/ 98667 w 218216"/>
                <a:gd name="connsiteY42" fmla="*/ 112040 h 240228"/>
                <a:gd name="connsiteX43" fmla="*/ 27242 w 218216"/>
                <a:gd name="connsiteY43" fmla="*/ 122847 h 240228"/>
                <a:gd name="connsiteX44" fmla="*/ 21791 w 218216"/>
                <a:gd name="connsiteY44" fmla="*/ 126983 h 240228"/>
                <a:gd name="connsiteX45" fmla="*/ 21227 w 218216"/>
                <a:gd name="connsiteY45" fmla="*/ 127640 h 240228"/>
                <a:gd name="connsiteX46" fmla="*/ 4968 w 218216"/>
                <a:gd name="connsiteY46" fmla="*/ 153673 h 240228"/>
                <a:gd name="connsiteX47" fmla="*/ 7882 w 218216"/>
                <a:gd name="connsiteY47" fmla="*/ 185344 h 240228"/>
                <a:gd name="connsiteX48" fmla="*/ 9104 w 218216"/>
                <a:gd name="connsiteY48" fmla="*/ 186472 h 240228"/>
                <a:gd name="connsiteX49" fmla="*/ 10701 w 218216"/>
                <a:gd name="connsiteY49" fmla="*/ 184968 h 240228"/>
                <a:gd name="connsiteX50" fmla="*/ 10419 w 218216"/>
                <a:gd name="connsiteY50" fmla="*/ 183277 h 240228"/>
                <a:gd name="connsiteX51" fmla="*/ 11641 w 218216"/>
                <a:gd name="connsiteY51" fmla="*/ 158560 h 240228"/>
                <a:gd name="connsiteX52" fmla="*/ 38989 w 218216"/>
                <a:gd name="connsiteY52" fmla="*/ 138260 h 240228"/>
                <a:gd name="connsiteX53" fmla="*/ 58067 w 218216"/>
                <a:gd name="connsiteY53" fmla="*/ 135629 h 240228"/>
                <a:gd name="connsiteX54" fmla="*/ 155242 w 218216"/>
                <a:gd name="connsiteY54" fmla="*/ 139670 h 240228"/>
                <a:gd name="connsiteX55" fmla="*/ 159566 w 218216"/>
                <a:gd name="connsiteY55" fmla="*/ 141455 h 240228"/>
                <a:gd name="connsiteX56" fmla="*/ 188793 w 218216"/>
                <a:gd name="connsiteY56" fmla="*/ 171341 h 240228"/>
                <a:gd name="connsiteX57" fmla="*/ 191237 w 218216"/>
                <a:gd name="connsiteY57" fmla="*/ 171435 h 240228"/>
                <a:gd name="connsiteX58" fmla="*/ 193210 w 218216"/>
                <a:gd name="connsiteY58" fmla="*/ 169837 h 240228"/>
                <a:gd name="connsiteX59" fmla="*/ 193586 w 218216"/>
                <a:gd name="connsiteY59" fmla="*/ 167300 h 240228"/>
                <a:gd name="connsiteX60" fmla="*/ 169246 w 218216"/>
                <a:gd name="connsiteY60" fmla="*/ 133937 h 240228"/>
                <a:gd name="connsiteX61" fmla="*/ 166050 w 218216"/>
                <a:gd name="connsiteY61" fmla="*/ 130178 h 240228"/>
                <a:gd name="connsiteX62" fmla="*/ 157780 w 218216"/>
                <a:gd name="connsiteY62" fmla="*/ 122659 h 240228"/>
                <a:gd name="connsiteX63" fmla="*/ 142085 w 218216"/>
                <a:gd name="connsiteY63" fmla="*/ 124727 h 240228"/>
                <a:gd name="connsiteX64" fmla="*/ 139830 w 218216"/>
                <a:gd name="connsiteY64" fmla="*/ 126419 h 240228"/>
                <a:gd name="connsiteX65" fmla="*/ 152047 w 218216"/>
                <a:gd name="connsiteY65" fmla="*/ 140328 h 240228"/>
                <a:gd name="connsiteX66" fmla="*/ 155242 w 218216"/>
                <a:gd name="connsiteY66" fmla="*/ 139670 h 240228"/>
                <a:gd name="connsiteX67" fmla="*/ 210973 w 218216"/>
                <a:gd name="connsiteY67" fmla="*/ 129990 h 240228"/>
                <a:gd name="connsiteX68" fmla="*/ 207213 w 218216"/>
                <a:gd name="connsiteY68" fmla="*/ 128204 h 240228"/>
                <a:gd name="connsiteX69" fmla="*/ 182967 w 218216"/>
                <a:gd name="connsiteY69" fmla="*/ 98977 h 240228"/>
                <a:gd name="connsiteX70" fmla="*/ 161727 w 218216"/>
                <a:gd name="connsiteY70" fmla="*/ 89954 h 240228"/>
                <a:gd name="connsiteX71" fmla="*/ 119248 w 218216"/>
                <a:gd name="connsiteY71" fmla="*/ 70595 h 240228"/>
                <a:gd name="connsiteX72" fmla="*/ 112294 w 218216"/>
                <a:gd name="connsiteY72" fmla="*/ 35916 h 240228"/>
                <a:gd name="connsiteX73" fmla="*/ 132499 w 218216"/>
                <a:gd name="connsiteY73" fmla="*/ 6876 h 240228"/>
                <a:gd name="connsiteX74" fmla="*/ 192741 w 218216"/>
                <a:gd name="connsiteY74" fmla="*/ 18248 h 240228"/>
                <a:gd name="connsiteX75" fmla="*/ 198379 w 218216"/>
                <a:gd name="connsiteY75" fmla="*/ 61948 h 240228"/>
                <a:gd name="connsiteX76" fmla="*/ 199225 w 218216"/>
                <a:gd name="connsiteY76" fmla="*/ 63076 h 240228"/>
                <a:gd name="connsiteX77" fmla="*/ 199883 w 218216"/>
                <a:gd name="connsiteY77" fmla="*/ 88169 h 240228"/>
                <a:gd name="connsiteX78" fmla="*/ 217645 w 218216"/>
                <a:gd name="connsiteY78" fmla="*/ 121156 h 240228"/>
                <a:gd name="connsiteX79" fmla="*/ 216142 w 218216"/>
                <a:gd name="connsiteY79" fmla="*/ 127546 h 240228"/>
                <a:gd name="connsiteX80" fmla="*/ 213886 w 218216"/>
                <a:gd name="connsiteY80" fmla="*/ 129144 h 240228"/>
                <a:gd name="connsiteX81" fmla="*/ 210973 w 218216"/>
                <a:gd name="connsiteY81" fmla="*/ 129990 h 240228"/>
                <a:gd name="connsiteX82" fmla="*/ 184752 w 218216"/>
                <a:gd name="connsiteY82" fmla="*/ 94372 h 240228"/>
                <a:gd name="connsiteX83" fmla="*/ 210503 w 218216"/>
                <a:gd name="connsiteY83" fmla="*/ 125479 h 240228"/>
                <a:gd name="connsiteX84" fmla="*/ 211443 w 218216"/>
                <a:gd name="connsiteY84" fmla="*/ 125573 h 240228"/>
                <a:gd name="connsiteX85" fmla="*/ 213698 w 218216"/>
                <a:gd name="connsiteY85" fmla="*/ 123975 h 240228"/>
                <a:gd name="connsiteX86" fmla="*/ 213886 w 218216"/>
                <a:gd name="connsiteY86" fmla="*/ 123035 h 240228"/>
                <a:gd name="connsiteX87" fmla="*/ 194902 w 218216"/>
                <a:gd name="connsiteY87" fmla="*/ 87793 h 240228"/>
                <a:gd name="connsiteX88" fmla="*/ 195654 w 218216"/>
                <a:gd name="connsiteY88" fmla="*/ 86853 h 240228"/>
                <a:gd name="connsiteX89" fmla="*/ 195748 w 218216"/>
                <a:gd name="connsiteY89" fmla="*/ 65426 h 240228"/>
                <a:gd name="connsiteX90" fmla="*/ 194338 w 218216"/>
                <a:gd name="connsiteY90" fmla="*/ 63640 h 240228"/>
                <a:gd name="connsiteX91" fmla="*/ 193492 w 218216"/>
                <a:gd name="connsiteY91" fmla="*/ 62606 h 240228"/>
                <a:gd name="connsiteX92" fmla="*/ 194056 w 218216"/>
                <a:gd name="connsiteY92" fmla="*/ 61385 h 240228"/>
                <a:gd name="connsiteX93" fmla="*/ 189451 w 218216"/>
                <a:gd name="connsiteY93" fmla="*/ 20691 h 240228"/>
                <a:gd name="connsiteX94" fmla="*/ 134849 w 218216"/>
                <a:gd name="connsiteY94" fmla="*/ 10353 h 240228"/>
                <a:gd name="connsiteX95" fmla="*/ 116617 w 218216"/>
                <a:gd name="connsiteY95" fmla="*/ 36668 h 240228"/>
                <a:gd name="connsiteX96" fmla="*/ 122913 w 218216"/>
                <a:gd name="connsiteY96" fmla="*/ 68151 h 240228"/>
                <a:gd name="connsiteX97" fmla="*/ 162573 w 218216"/>
                <a:gd name="connsiteY97" fmla="*/ 85537 h 240228"/>
                <a:gd name="connsiteX98" fmla="*/ 163983 w 218216"/>
                <a:gd name="connsiteY98" fmla="*/ 85349 h 240228"/>
                <a:gd name="connsiteX99" fmla="*/ 164734 w 218216"/>
                <a:gd name="connsiteY99" fmla="*/ 86477 h 240228"/>
                <a:gd name="connsiteX100" fmla="*/ 183624 w 218216"/>
                <a:gd name="connsiteY100" fmla="*/ 94559 h 240228"/>
                <a:gd name="connsiteX101" fmla="*/ 184752 w 218216"/>
                <a:gd name="connsiteY101" fmla="*/ 94372 h 240228"/>
                <a:gd name="connsiteX102" fmla="*/ 156652 w 218216"/>
                <a:gd name="connsiteY102" fmla="*/ 68527 h 240228"/>
                <a:gd name="connsiteX103" fmla="*/ 142931 w 218216"/>
                <a:gd name="connsiteY103" fmla="*/ 64110 h 240228"/>
                <a:gd name="connsiteX104" fmla="*/ 133157 w 218216"/>
                <a:gd name="connsiteY104" fmla="*/ 48603 h 240228"/>
                <a:gd name="connsiteX105" fmla="*/ 152611 w 218216"/>
                <a:gd name="connsiteY105" fmla="*/ 20973 h 240228"/>
                <a:gd name="connsiteX106" fmla="*/ 170467 w 218216"/>
                <a:gd name="connsiteY106" fmla="*/ 25014 h 240228"/>
                <a:gd name="connsiteX107" fmla="*/ 180241 w 218216"/>
                <a:gd name="connsiteY107" fmla="*/ 40521 h 240228"/>
                <a:gd name="connsiteX108" fmla="*/ 180241 w 218216"/>
                <a:gd name="connsiteY108" fmla="*/ 40521 h 240228"/>
                <a:gd name="connsiteX109" fmla="*/ 176200 w 218216"/>
                <a:gd name="connsiteY109" fmla="*/ 58377 h 240228"/>
                <a:gd name="connsiteX110" fmla="*/ 160787 w 218216"/>
                <a:gd name="connsiteY110" fmla="*/ 68151 h 240228"/>
                <a:gd name="connsiteX111" fmla="*/ 156652 w 218216"/>
                <a:gd name="connsiteY111" fmla="*/ 68527 h 240228"/>
                <a:gd name="connsiteX112" fmla="*/ 156746 w 218216"/>
                <a:gd name="connsiteY112" fmla="*/ 24826 h 240228"/>
                <a:gd name="connsiteX113" fmla="*/ 153363 w 218216"/>
                <a:gd name="connsiteY113" fmla="*/ 25108 h 240228"/>
                <a:gd name="connsiteX114" fmla="*/ 137292 w 218216"/>
                <a:gd name="connsiteY114" fmla="*/ 47851 h 240228"/>
                <a:gd name="connsiteX115" fmla="*/ 145375 w 218216"/>
                <a:gd name="connsiteY115" fmla="*/ 60633 h 240228"/>
                <a:gd name="connsiteX116" fmla="*/ 160035 w 218216"/>
                <a:gd name="connsiteY116" fmla="*/ 63922 h 240228"/>
                <a:gd name="connsiteX117" fmla="*/ 172723 w 218216"/>
                <a:gd name="connsiteY117" fmla="*/ 55840 h 240228"/>
                <a:gd name="connsiteX118" fmla="*/ 176012 w 218216"/>
                <a:gd name="connsiteY118" fmla="*/ 41179 h 240228"/>
                <a:gd name="connsiteX119" fmla="*/ 176012 w 218216"/>
                <a:gd name="connsiteY119" fmla="*/ 41179 h 240228"/>
                <a:gd name="connsiteX120" fmla="*/ 167930 w 218216"/>
                <a:gd name="connsiteY120" fmla="*/ 28398 h 240228"/>
                <a:gd name="connsiteX121" fmla="*/ 156746 w 218216"/>
                <a:gd name="connsiteY121" fmla="*/ 24826 h 2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18216" h="240227">
                  <a:moveTo>
                    <a:pt x="129304" y="240228"/>
                  </a:moveTo>
                  <a:cubicBezTo>
                    <a:pt x="119718" y="240228"/>
                    <a:pt x="109850" y="239383"/>
                    <a:pt x="104869" y="237691"/>
                  </a:cubicBezTo>
                  <a:cubicBezTo>
                    <a:pt x="100546" y="236281"/>
                    <a:pt x="97727" y="232240"/>
                    <a:pt x="97727" y="227823"/>
                  </a:cubicBezTo>
                  <a:cubicBezTo>
                    <a:pt x="97821" y="215606"/>
                    <a:pt x="98009" y="185626"/>
                    <a:pt x="97727" y="171059"/>
                  </a:cubicBezTo>
                  <a:cubicBezTo>
                    <a:pt x="97445" y="154049"/>
                    <a:pt x="78085" y="144463"/>
                    <a:pt x="77897" y="144369"/>
                  </a:cubicBezTo>
                  <a:cubicBezTo>
                    <a:pt x="62672" y="135911"/>
                    <a:pt x="40305" y="142301"/>
                    <a:pt x="40117" y="142395"/>
                  </a:cubicBezTo>
                  <a:cubicBezTo>
                    <a:pt x="39835" y="142489"/>
                    <a:pt x="20099" y="147470"/>
                    <a:pt x="15682" y="159970"/>
                  </a:cubicBezTo>
                  <a:cubicBezTo>
                    <a:pt x="12487" y="169086"/>
                    <a:pt x="13991" y="178202"/>
                    <a:pt x="14648" y="182619"/>
                  </a:cubicBezTo>
                  <a:cubicBezTo>
                    <a:pt x="14742" y="183371"/>
                    <a:pt x="14836" y="184028"/>
                    <a:pt x="14930" y="184498"/>
                  </a:cubicBezTo>
                  <a:cubicBezTo>
                    <a:pt x="15306" y="187412"/>
                    <a:pt x="12675" y="190043"/>
                    <a:pt x="9949" y="190607"/>
                  </a:cubicBezTo>
                  <a:cubicBezTo>
                    <a:pt x="7882" y="190983"/>
                    <a:pt x="4968" y="190231"/>
                    <a:pt x="3841" y="186566"/>
                  </a:cubicBezTo>
                  <a:cubicBezTo>
                    <a:pt x="3559" y="185720"/>
                    <a:pt x="-2080" y="166548"/>
                    <a:pt x="833" y="152827"/>
                  </a:cubicBezTo>
                  <a:cubicBezTo>
                    <a:pt x="2995" y="142771"/>
                    <a:pt x="8916" y="133185"/>
                    <a:pt x="18408" y="124539"/>
                  </a:cubicBezTo>
                  <a:lnTo>
                    <a:pt x="19065" y="123975"/>
                  </a:lnTo>
                  <a:cubicBezTo>
                    <a:pt x="21227" y="121908"/>
                    <a:pt x="24986" y="119464"/>
                    <a:pt x="25174" y="119370"/>
                  </a:cubicBezTo>
                  <a:cubicBezTo>
                    <a:pt x="54308" y="101044"/>
                    <a:pt x="94813" y="107153"/>
                    <a:pt x="99324" y="107905"/>
                  </a:cubicBezTo>
                  <a:cubicBezTo>
                    <a:pt x="114549" y="111288"/>
                    <a:pt x="127048" y="116645"/>
                    <a:pt x="136728" y="123787"/>
                  </a:cubicBezTo>
                  <a:cubicBezTo>
                    <a:pt x="137950" y="122847"/>
                    <a:pt x="138796" y="122096"/>
                    <a:pt x="139924" y="121344"/>
                  </a:cubicBezTo>
                  <a:cubicBezTo>
                    <a:pt x="146314" y="116739"/>
                    <a:pt x="153739" y="115799"/>
                    <a:pt x="159941" y="118900"/>
                  </a:cubicBezTo>
                  <a:cubicBezTo>
                    <a:pt x="164265" y="121062"/>
                    <a:pt x="166614" y="123881"/>
                    <a:pt x="169527" y="127546"/>
                  </a:cubicBezTo>
                  <a:cubicBezTo>
                    <a:pt x="170467" y="128674"/>
                    <a:pt x="171407" y="129896"/>
                    <a:pt x="172629" y="131212"/>
                  </a:cubicBezTo>
                  <a:cubicBezTo>
                    <a:pt x="173945" y="132715"/>
                    <a:pt x="190203" y="155271"/>
                    <a:pt x="197158" y="164857"/>
                  </a:cubicBezTo>
                  <a:cubicBezTo>
                    <a:pt x="199037" y="167488"/>
                    <a:pt x="198567" y="171153"/>
                    <a:pt x="196030" y="173127"/>
                  </a:cubicBezTo>
                  <a:lnTo>
                    <a:pt x="194056" y="174724"/>
                  </a:lnTo>
                  <a:cubicBezTo>
                    <a:pt x="191613" y="176698"/>
                    <a:pt x="188135" y="176510"/>
                    <a:pt x="185880" y="174255"/>
                  </a:cubicBezTo>
                  <a:lnTo>
                    <a:pt x="156652" y="144369"/>
                  </a:lnTo>
                  <a:cubicBezTo>
                    <a:pt x="156088" y="143805"/>
                    <a:pt x="155149" y="143617"/>
                    <a:pt x="154491" y="143993"/>
                  </a:cubicBezTo>
                  <a:cubicBezTo>
                    <a:pt x="161539" y="157244"/>
                    <a:pt x="160599" y="168710"/>
                    <a:pt x="160599" y="169180"/>
                  </a:cubicBezTo>
                  <a:lnTo>
                    <a:pt x="160599" y="226225"/>
                  </a:lnTo>
                  <a:cubicBezTo>
                    <a:pt x="160599" y="231018"/>
                    <a:pt x="157498" y="235248"/>
                    <a:pt x="152235" y="237503"/>
                  </a:cubicBezTo>
                  <a:cubicBezTo>
                    <a:pt x="148288" y="239383"/>
                    <a:pt x="138890" y="240228"/>
                    <a:pt x="129304" y="240228"/>
                  </a:cubicBezTo>
                  <a:close/>
                  <a:moveTo>
                    <a:pt x="58067" y="135629"/>
                  </a:moveTo>
                  <a:cubicBezTo>
                    <a:pt x="65116" y="135629"/>
                    <a:pt x="72916" y="136756"/>
                    <a:pt x="79683" y="140516"/>
                  </a:cubicBezTo>
                  <a:cubicBezTo>
                    <a:pt x="80434" y="140892"/>
                    <a:pt x="101486" y="151229"/>
                    <a:pt x="101862" y="170871"/>
                  </a:cubicBezTo>
                  <a:cubicBezTo>
                    <a:pt x="102144" y="185532"/>
                    <a:pt x="101956" y="215512"/>
                    <a:pt x="101862" y="227729"/>
                  </a:cubicBezTo>
                  <a:cubicBezTo>
                    <a:pt x="101862" y="230361"/>
                    <a:pt x="103553" y="232710"/>
                    <a:pt x="106091" y="233556"/>
                  </a:cubicBezTo>
                  <a:cubicBezTo>
                    <a:pt x="115019" y="236563"/>
                    <a:pt x="143589" y="236657"/>
                    <a:pt x="150356" y="233650"/>
                  </a:cubicBezTo>
                  <a:cubicBezTo>
                    <a:pt x="152141" y="232898"/>
                    <a:pt x="156182" y="230643"/>
                    <a:pt x="156182" y="226225"/>
                  </a:cubicBezTo>
                  <a:lnTo>
                    <a:pt x="156182" y="168992"/>
                  </a:lnTo>
                  <a:cubicBezTo>
                    <a:pt x="156182" y="168710"/>
                    <a:pt x="157028" y="157056"/>
                    <a:pt x="149604" y="144181"/>
                  </a:cubicBezTo>
                  <a:lnTo>
                    <a:pt x="149604" y="144181"/>
                  </a:lnTo>
                  <a:cubicBezTo>
                    <a:pt x="146126" y="138260"/>
                    <a:pt x="141521" y="132903"/>
                    <a:pt x="135789" y="128392"/>
                  </a:cubicBezTo>
                  <a:cubicBezTo>
                    <a:pt x="126391" y="120968"/>
                    <a:pt x="113891" y="115423"/>
                    <a:pt x="98667" y="112040"/>
                  </a:cubicBezTo>
                  <a:cubicBezTo>
                    <a:pt x="96787" y="111664"/>
                    <a:pt x="55530" y="104991"/>
                    <a:pt x="27242" y="122847"/>
                  </a:cubicBezTo>
                  <a:cubicBezTo>
                    <a:pt x="27242" y="122847"/>
                    <a:pt x="23577" y="125197"/>
                    <a:pt x="21791" y="126983"/>
                  </a:cubicBezTo>
                  <a:lnTo>
                    <a:pt x="21227" y="127640"/>
                  </a:lnTo>
                  <a:cubicBezTo>
                    <a:pt x="17938" y="130648"/>
                    <a:pt x="7882" y="139764"/>
                    <a:pt x="4968" y="153673"/>
                  </a:cubicBezTo>
                  <a:cubicBezTo>
                    <a:pt x="2243" y="166360"/>
                    <a:pt x="7788" y="185062"/>
                    <a:pt x="7882" y="185344"/>
                  </a:cubicBezTo>
                  <a:cubicBezTo>
                    <a:pt x="8258" y="186566"/>
                    <a:pt x="8728" y="186472"/>
                    <a:pt x="9104" y="186472"/>
                  </a:cubicBezTo>
                  <a:cubicBezTo>
                    <a:pt x="10043" y="186284"/>
                    <a:pt x="10795" y="185344"/>
                    <a:pt x="10701" y="184968"/>
                  </a:cubicBezTo>
                  <a:cubicBezTo>
                    <a:pt x="10607" y="184498"/>
                    <a:pt x="10513" y="183934"/>
                    <a:pt x="10419" y="183277"/>
                  </a:cubicBezTo>
                  <a:cubicBezTo>
                    <a:pt x="9667" y="178578"/>
                    <a:pt x="8070" y="168616"/>
                    <a:pt x="11641" y="158560"/>
                  </a:cubicBezTo>
                  <a:cubicBezTo>
                    <a:pt x="16810" y="143899"/>
                    <a:pt x="38049" y="138542"/>
                    <a:pt x="38989" y="138260"/>
                  </a:cubicBezTo>
                  <a:cubicBezTo>
                    <a:pt x="39365" y="138072"/>
                    <a:pt x="47823" y="135629"/>
                    <a:pt x="58067" y="135629"/>
                  </a:cubicBezTo>
                  <a:close/>
                  <a:moveTo>
                    <a:pt x="155242" y="139670"/>
                  </a:moveTo>
                  <a:cubicBezTo>
                    <a:pt x="156840" y="139670"/>
                    <a:pt x="158438" y="140328"/>
                    <a:pt x="159566" y="141455"/>
                  </a:cubicBezTo>
                  <a:lnTo>
                    <a:pt x="188793" y="171341"/>
                  </a:lnTo>
                  <a:cubicBezTo>
                    <a:pt x="189451" y="171999"/>
                    <a:pt x="190579" y="172093"/>
                    <a:pt x="191237" y="171435"/>
                  </a:cubicBezTo>
                  <a:lnTo>
                    <a:pt x="193210" y="169837"/>
                  </a:lnTo>
                  <a:cubicBezTo>
                    <a:pt x="193962" y="169180"/>
                    <a:pt x="194150" y="168146"/>
                    <a:pt x="193586" y="167300"/>
                  </a:cubicBezTo>
                  <a:cubicBezTo>
                    <a:pt x="182121" y="151417"/>
                    <a:pt x="170185" y="134971"/>
                    <a:pt x="169246" y="133937"/>
                  </a:cubicBezTo>
                  <a:cubicBezTo>
                    <a:pt x="168024" y="132527"/>
                    <a:pt x="166990" y="131306"/>
                    <a:pt x="166050" y="130178"/>
                  </a:cubicBezTo>
                  <a:cubicBezTo>
                    <a:pt x="163231" y="126701"/>
                    <a:pt x="161351" y="124445"/>
                    <a:pt x="157780" y="122659"/>
                  </a:cubicBezTo>
                  <a:cubicBezTo>
                    <a:pt x="150731" y="119182"/>
                    <a:pt x="143965" y="123411"/>
                    <a:pt x="142085" y="124727"/>
                  </a:cubicBezTo>
                  <a:cubicBezTo>
                    <a:pt x="141239" y="125291"/>
                    <a:pt x="140488" y="125855"/>
                    <a:pt x="139830" y="126419"/>
                  </a:cubicBezTo>
                  <a:cubicBezTo>
                    <a:pt x="144717" y="130554"/>
                    <a:pt x="148852" y="135253"/>
                    <a:pt x="152047" y="140328"/>
                  </a:cubicBezTo>
                  <a:cubicBezTo>
                    <a:pt x="153175" y="139952"/>
                    <a:pt x="154209" y="139670"/>
                    <a:pt x="155242" y="139670"/>
                  </a:cubicBezTo>
                  <a:close/>
                  <a:moveTo>
                    <a:pt x="210973" y="129990"/>
                  </a:moveTo>
                  <a:cubicBezTo>
                    <a:pt x="209563" y="129990"/>
                    <a:pt x="208153" y="129332"/>
                    <a:pt x="207213" y="128204"/>
                  </a:cubicBezTo>
                  <a:lnTo>
                    <a:pt x="182967" y="98977"/>
                  </a:lnTo>
                  <a:cubicBezTo>
                    <a:pt x="174790" y="99916"/>
                    <a:pt x="166708" y="96533"/>
                    <a:pt x="161727" y="89954"/>
                  </a:cubicBezTo>
                  <a:cubicBezTo>
                    <a:pt x="144905" y="91928"/>
                    <a:pt x="128834" y="84504"/>
                    <a:pt x="119248" y="70595"/>
                  </a:cubicBezTo>
                  <a:cubicBezTo>
                    <a:pt x="112294" y="60351"/>
                    <a:pt x="109850" y="48039"/>
                    <a:pt x="112294" y="35916"/>
                  </a:cubicBezTo>
                  <a:cubicBezTo>
                    <a:pt x="114831" y="23793"/>
                    <a:pt x="121974" y="13455"/>
                    <a:pt x="132499" y="6876"/>
                  </a:cubicBezTo>
                  <a:cubicBezTo>
                    <a:pt x="152329" y="-5623"/>
                    <a:pt x="178737" y="-642"/>
                    <a:pt x="192741" y="18248"/>
                  </a:cubicBezTo>
                  <a:cubicBezTo>
                    <a:pt x="202045" y="30841"/>
                    <a:pt x="204112" y="47475"/>
                    <a:pt x="198379" y="61948"/>
                  </a:cubicBezTo>
                  <a:cubicBezTo>
                    <a:pt x="198661" y="62324"/>
                    <a:pt x="198943" y="62700"/>
                    <a:pt x="199225" y="63076"/>
                  </a:cubicBezTo>
                  <a:cubicBezTo>
                    <a:pt x="204300" y="70595"/>
                    <a:pt x="204582" y="80462"/>
                    <a:pt x="199883" y="88169"/>
                  </a:cubicBezTo>
                  <a:lnTo>
                    <a:pt x="217645" y="121156"/>
                  </a:lnTo>
                  <a:cubicBezTo>
                    <a:pt x="218773" y="123317"/>
                    <a:pt x="218209" y="126137"/>
                    <a:pt x="216142" y="127546"/>
                  </a:cubicBezTo>
                  <a:lnTo>
                    <a:pt x="213886" y="129144"/>
                  </a:lnTo>
                  <a:cubicBezTo>
                    <a:pt x="213040" y="129708"/>
                    <a:pt x="212006" y="129990"/>
                    <a:pt x="210973" y="129990"/>
                  </a:cubicBezTo>
                  <a:close/>
                  <a:moveTo>
                    <a:pt x="184752" y="94372"/>
                  </a:moveTo>
                  <a:lnTo>
                    <a:pt x="210503" y="125479"/>
                  </a:lnTo>
                  <a:cubicBezTo>
                    <a:pt x="210785" y="125761"/>
                    <a:pt x="211161" y="125761"/>
                    <a:pt x="211443" y="125573"/>
                  </a:cubicBezTo>
                  <a:lnTo>
                    <a:pt x="213698" y="123975"/>
                  </a:lnTo>
                  <a:cubicBezTo>
                    <a:pt x="213980" y="123787"/>
                    <a:pt x="214074" y="123317"/>
                    <a:pt x="213886" y="123035"/>
                  </a:cubicBezTo>
                  <a:lnTo>
                    <a:pt x="194902" y="87793"/>
                  </a:lnTo>
                  <a:lnTo>
                    <a:pt x="195654" y="86853"/>
                  </a:lnTo>
                  <a:cubicBezTo>
                    <a:pt x="200071" y="80462"/>
                    <a:pt x="200071" y="71816"/>
                    <a:pt x="195748" y="65426"/>
                  </a:cubicBezTo>
                  <a:cubicBezTo>
                    <a:pt x="195278" y="64768"/>
                    <a:pt x="194808" y="64204"/>
                    <a:pt x="194338" y="63640"/>
                  </a:cubicBezTo>
                  <a:lnTo>
                    <a:pt x="193492" y="62606"/>
                  </a:lnTo>
                  <a:lnTo>
                    <a:pt x="194056" y="61385"/>
                  </a:lnTo>
                  <a:cubicBezTo>
                    <a:pt x="199883" y="48039"/>
                    <a:pt x="198097" y="32439"/>
                    <a:pt x="189451" y="20691"/>
                  </a:cubicBezTo>
                  <a:cubicBezTo>
                    <a:pt x="177046" y="3869"/>
                    <a:pt x="152517" y="-830"/>
                    <a:pt x="134849" y="10353"/>
                  </a:cubicBezTo>
                  <a:cubicBezTo>
                    <a:pt x="125357" y="16368"/>
                    <a:pt x="118872" y="25672"/>
                    <a:pt x="116617" y="36668"/>
                  </a:cubicBezTo>
                  <a:cubicBezTo>
                    <a:pt x="114361" y="47663"/>
                    <a:pt x="116523" y="58847"/>
                    <a:pt x="122913" y="68151"/>
                  </a:cubicBezTo>
                  <a:cubicBezTo>
                    <a:pt x="131747" y="81120"/>
                    <a:pt x="146972" y="87793"/>
                    <a:pt x="162573" y="85537"/>
                  </a:cubicBezTo>
                  <a:lnTo>
                    <a:pt x="163983" y="85349"/>
                  </a:lnTo>
                  <a:lnTo>
                    <a:pt x="164734" y="86477"/>
                  </a:lnTo>
                  <a:cubicBezTo>
                    <a:pt x="169058" y="92774"/>
                    <a:pt x="176388" y="95875"/>
                    <a:pt x="183624" y="94559"/>
                  </a:cubicBezTo>
                  <a:lnTo>
                    <a:pt x="184752" y="94372"/>
                  </a:lnTo>
                  <a:close/>
                  <a:moveTo>
                    <a:pt x="156652" y="68527"/>
                  </a:moveTo>
                  <a:cubicBezTo>
                    <a:pt x="151765" y="68527"/>
                    <a:pt x="146972" y="67023"/>
                    <a:pt x="142931" y="64110"/>
                  </a:cubicBezTo>
                  <a:cubicBezTo>
                    <a:pt x="137762" y="60445"/>
                    <a:pt x="134285" y="54900"/>
                    <a:pt x="133157" y="48603"/>
                  </a:cubicBezTo>
                  <a:cubicBezTo>
                    <a:pt x="130902" y="35634"/>
                    <a:pt x="139642" y="23229"/>
                    <a:pt x="152611" y="20973"/>
                  </a:cubicBezTo>
                  <a:cubicBezTo>
                    <a:pt x="158814" y="19845"/>
                    <a:pt x="165204" y="21349"/>
                    <a:pt x="170467" y="25014"/>
                  </a:cubicBezTo>
                  <a:cubicBezTo>
                    <a:pt x="175730" y="28679"/>
                    <a:pt x="179113" y="34224"/>
                    <a:pt x="180241" y="40521"/>
                  </a:cubicBezTo>
                  <a:lnTo>
                    <a:pt x="180241" y="40521"/>
                  </a:lnTo>
                  <a:cubicBezTo>
                    <a:pt x="181369" y="46818"/>
                    <a:pt x="179865" y="53114"/>
                    <a:pt x="176200" y="58377"/>
                  </a:cubicBezTo>
                  <a:cubicBezTo>
                    <a:pt x="172535" y="63640"/>
                    <a:pt x="166990" y="67117"/>
                    <a:pt x="160787" y="68151"/>
                  </a:cubicBezTo>
                  <a:cubicBezTo>
                    <a:pt x="159378" y="68339"/>
                    <a:pt x="157968" y="68527"/>
                    <a:pt x="156652" y="68527"/>
                  </a:cubicBezTo>
                  <a:close/>
                  <a:moveTo>
                    <a:pt x="156746" y="24826"/>
                  </a:moveTo>
                  <a:cubicBezTo>
                    <a:pt x="155618" y="24826"/>
                    <a:pt x="154491" y="24920"/>
                    <a:pt x="153363" y="25108"/>
                  </a:cubicBezTo>
                  <a:cubicBezTo>
                    <a:pt x="142649" y="26988"/>
                    <a:pt x="135507" y="37138"/>
                    <a:pt x="137292" y="47851"/>
                  </a:cubicBezTo>
                  <a:cubicBezTo>
                    <a:pt x="138138" y="53020"/>
                    <a:pt x="141052" y="57531"/>
                    <a:pt x="145375" y="60633"/>
                  </a:cubicBezTo>
                  <a:cubicBezTo>
                    <a:pt x="149698" y="63640"/>
                    <a:pt x="154867" y="64862"/>
                    <a:pt x="160035" y="63922"/>
                  </a:cubicBezTo>
                  <a:cubicBezTo>
                    <a:pt x="165204" y="62982"/>
                    <a:pt x="169715" y="60163"/>
                    <a:pt x="172723" y="55840"/>
                  </a:cubicBezTo>
                  <a:cubicBezTo>
                    <a:pt x="175730" y="51517"/>
                    <a:pt x="176952" y="46348"/>
                    <a:pt x="176012" y="41179"/>
                  </a:cubicBezTo>
                  <a:lnTo>
                    <a:pt x="176012" y="41179"/>
                  </a:lnTo>
                  <a:cubicBezTo>
                    <a:pt x="175166" y="36010"/>
                    <a:pt x="172253" y="31499"/>
                    <a:pt x="167930" y="28398"/>
                  </a:cubicBezTo>
                  <a:cubicBezTo>
                    <a:pt x="164640" y="26142"/>
                    <a:pt x="160693" y="24826"/>
                    <a:pt x="156746" y="24826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575C56DD-5EC7-EC46-8744-7CBBCCB07583}"/>
                </a:ext>
              </a:extLst>
            </p:cNvPr>
            <p:cNvSpPr/>
            <p:nvPr/>
          </p:nvSpPr>
          <p:spPr>
            <a:xfrm>
              <a:off x="6171747" y="3428154"/>
              <a:ext cx="40342" cy="55730"/>
            </a:xfrm>
            <a:custGeom>
              <a:avLst/>
              <a:gdLst>
                <a:gd name="connsiteX0" fmla="*/ 15695 w 40342"/>
                <a:gd name="connsiteY0" fmla="*/ 55730 h 55730"/>
                <a:gd name="connsiteX1" fmla="*/ 0 w 40342"/>
                <a:gd name="connsiteY1" fmla="*/ 49433 h 55730"/>
                <a:gd name="connsiteX2" fmla="*/ 2819 w 40342"/>
                <a:gd name="connsiteY2" fmla="*/ 46238 h 55730"/>
                <a:gd name="connsiteX3" fmla="*/ 27536 w 40342"/>
                <a:gd name="connsiteY3" fmla="*/ 47460 h 55730"/>
                <a:gd name="connsiteX4" fmla="*/ 35806 w 40342"/>
                <a:gd name="connsiteY4" fmla="*/ 35336 h 55730"/>
                <a:gd name="connsiteX5" fmla="*/ 32705 w 40342"/>
                <a:gd name="connsiteY5" fmla="*/ 22085 h 55730"/>
                <a:gd name="connsiteX6" fmla="*/ 32705 w 40342"/>
                <a:gd name="connsiteY6" fmla="*/ 22085 h 55730"/>
                <a:gd name="connsiteX7" fmla="*/ 19830 w 40342"/>
                <a:gd name="connsiteY7" fmla="*/ 2350 h 55730"/>
                <a:gd name="connsiteX8" fmla="*/ 23401 w 40342"/>
                <a:gd name="connsiteY8" fmla="*/ 0 h 55730"/>
                <a:gd name="connsiteX9" fmla="*/ 35524 w 40342"/>
                <a:gd name="connsiteY9" fmla="*/ 18702 h 55730"/>
                <a:gd name="connsiteX10" fmla="*/ 35524 w 40342"/>
                <a:gd name="connsiteY10" fmla="*/ 18702 h 55730"/>
                <a:gd name="connsiteX11" fmla="*/ 40035 w 40342"/>
                <a:gd name="connsiteY11" fmla="*/ 36088 h 55730"/>
                <a:gd name="connsiteX12" fmla="*/ 29980 w 40342"/>
                <a:gd name="connsiteY12" fmla="*/ 51031 h 55730"/>
                <a:gd name="connsiteX13" fmla="*/ 15695 w 40342"/>
                <a:gd name="connsiteY13" fmla="*/ 55730 h 5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42" h="55730">
                  <a:moveTo>
                    <a:pt x="15695" y="55730"/>
                  </a:moveTo>
                  <a:cubicBezTo>
                    <a:pt x="10244" y="55730"/>
                    <a:pt x="4793" y="53663"/>
                    <a:pt x="0" y="49433"/>
                  </a:cubicBezTo>
                  <a:lnTo>
                    <a:pt x="2819" y="46238"/>
                  </a:lnTo>
                  <a:cubicBezTo>
                    <a:pt x="7142" y="49997"/>
                    <a:pt x="16165" y="55260"/>
                    <a:pt x="27536" y="47460"/>
                  </a:cubicBezTo>
                  <a:cubicBezTo>
                    <a:pt x="32047" y="44453"/>
                    <a:pt x="34961" y="40129"/>
                    <a:pt x="35806" y="35336"/>
                  </a:cubicBezTo>
                  <a:cubicBezTo>
                    <a:pt x="36558" y="30919"/>
                    <a:pt x="35524" y="26314"/>
                    <a:pt x="32705" y="22085"/>
                  </a:cubicBezTo>
                  <a:lnTo>
                    <a:pt x="32705" y="22085"/>
                  </a:lnTo>
                  <a:lnTo>
                    <a:pt x="19830" y="2350"/>
                  </a:lnTo>
                  <a:lnTo>
                    <a:pt x="23401" y="0"/>
                  </a:lnTo>
                  <a:lnTo>
                    <a:pt x="35524" y="18702"/>
                  </a:lnTo>
                  <a:lnTo>
                    <a:pt x="35524" y="18702"/>
                  </a:lnTo>
                  <a:cubicBezTo>
                    <a:pt x="39472" y="24153"/>
                    <a:pt x="41069" y="30168"/>
                    <a:pt x="40035" y="36088"/>
                  </a:cubicBezTo>
                  <a:cubicBezTo>
                    <a:pt x="39002" y="42009"/>
                    <a:pt x="35430" y="47366"/>
                    <a:pt x="29980" y="51031"/>
                  </a:cubicBezTo>
                  <a:cubicBezTo>
                    <a:pt x="25281" y="54226"/>
                    <a:pt x="20488" y="55730"/>
                    <a:pt x="15695" y="55730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Graphic 346">
            <a:extLst>
              <a:ext uri="{FF2B5EF4-FFF2-40B4-BE49-F238E27FC236}">
                <a16:creationId xmlns:a16="http://schemas.microsoft.com/office/drawing/2014/main" id="{A74D6A91-21B3-B447-8F3C-29E6BAED9CF5}"/>
              </a:ext>
            </a:extLst>
          </p:cNvPr>
          <p:cNvGrpSpPr/>
          <p:nvPr/>
        </p:nvGrpSpPr>
        <p:grpSpPr>
          <a:xfrm>
            <a:off x="508347" y="2306641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C36AFF17-96A7-4C40-AA0B-80930DA4AFAC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095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095 w 384190"/>
                <a:gd name="connsiteY4" fmla="*/ 384190 h 384190"/>
                <a:gd name="connsiteX5" fmla="*/ 192095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095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095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190" y="298011"/>
                    <a:pt x="298011" y="384190"/>
                    <a:pt x="192095" y="384190"/>
                  </a:cubicBezTo>
                  <a:close/>
                  <a:moveTo>
                    <a:pt x="192095" y="9398"/>
                  </a:moveTo>
                  <a:cubicBezTo>
                    <a:pt x="91349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842" y="9398"/>
                    <a:pt x="192095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5BD45062-A572-FF43-90AD-553E1FEF7978}"/>
                </a:ext>
              </a:extLst>
            </p:cNvPr>
            <p:cNvSpPr/>
            <p:nvPr/>
          </p:nvSpPr>
          <p:spPr>
            <a:xfrm>
              <a:off x="6021943" y="3322144"/>
              <a:ext cx="135519" cy="217751"/>
            </a:xfrm>
            <a:custGeom>
              <a:avLst/>
              <a:gdLst>
                <a:gd name="connsiteX0" fmla="*/ 89845 w 135519"/>
                <a:gd name="connsiteY0" fmla="*/ 217752 h 217751"/>
                <a:gd name="connsiteX1" fmla="*/ 44171 w 135519"/>
                <a:gd name="connsiteY1" fmla="*/ 174333 h 217751"/>
                <a:gd name="connsiteX2" fmla="*/ 36276 w 135519"/>
                <a:gd name="connsiteY2" fmla="*/ 174333 h 217751"/>
                <a:gd name="connsiteX3" fmla="*/ 14003 w 135519"/>
                <a:gd name="connsiteY3" fmla="*/ 151966 h 217751"/>
                <a:gd name="connsiteX4" fmla="*/ 14003 w 135519"/>
                <a:gd name="connsiteY4" fmla="*/ 118509 h 217751"/>
                <a:gd name="connsiteX5" fmla="*/ 19924 w 135519"/>
                <a:gd name="connsiteY5" fmla="*/ 103472 h 217751"/>
                <a:gd name="connsiteX6" fmla="*/ 21897 w 135519"/>
                <a:gd name="connsiteY6" fmla="*/ 99055 h 217751"/>
                <a:gd name="connsiteX7" fmla="*/ 19736 w 135519"/>
                <a:gd name="connsiteY7" fmla="*/ 94544 h 217751"/>
                <a:gd name="connsiteX8" fmla="*/ 19078 w 135519"/>
                <a:gd name="connsiteY8" fmla="*/ 93980 h 217751"/>
                <a:gd name="connsiteX9" fmla="*/ 0 w 135519"/>
                <a:gd name="connsiteY9" fmla="*/ 53287 h 217751"/>
                <a:gd name="connsiteX10" fmla="*/ 0 w 135519"/>
                <a:gd name="connsiteY10" fmla="*/ 53193 h 217751"/>
                <a:gd name="connsiteX11" fmla="*/ 0 w 135519"/>
                <a:gd name="connsiteY11" fmla="*/ 53099 h 217751"/>
                <a:gd name="connsiteX12" fmla="*/ 53005 w 135519"/>
                <a:gd name="connsiteY12" fmla="*/ 0 h 217751"/>
                <a:gd name="connsiteX13" fmla="*/ 106009 w 135519"/>
                <a:gd name="connsiteY13" fmla="*/ 53099 h 217751"/>
                <a:gd name="connsiteX14" fmla="*/ 106009 w 135519"/>
                <a:gd name="connsiteY14" fmla="*/ 53193 h 217751"/>
                <a:gd name="connsiteX15" fmla="*/ 106009 w 135519"/>
                <a:gd name="connsiteY15" fmla="*/ 53287 h 217751"/>
                <a:gd name="connsiteX16" fmla="*/ 86838 w 135519"/>
                <a:gd name="connsiteY16" fmla="*/ 94168 h 217751"/>
                <a:gd name="connsiteX17" fmla="*/ 84206 w 135519"/>
                <a:gd name="connsiteY17" fmla="*/ 99149 h 217751"/>
                <a:gd name="connsiteX18" fmla="*/ 85992 w 135519"/>
                <a:gd name="connsiteY18" fmla="*/ 103378 h 217751"/>
                <a:gd name="connsiteX19" fmla="*/ 92006 w 135519"/>
                <a:gd name="connsiteY19" fmla="*/ 118603 h 217751"/>
                <a:gd name="connsiteX20" fmla="*/ 92006 w 135519"/>
                <a:gd name="connsiteY20" fmla="*/ 152060 h 217751"/>
                <a:gd name="connsiteX21" fmla="*/ 69733 w 135519"/>
                <a:gd name="connsiteY21" fmla="*/ 174427 h 217751"/>
                <a:gd name="connsiteX22" fmla="*/ 58738 w 135519"/>
                <a:gd name="connsiteY22" fmla="*/ 174427 h 217751"/>
                <a:gd name="connsiteX23" fmla="*/ 89939 w 135519"/>
                <a:gd name="connsiteY23" fmla="*/ 203467 h 217751"/>
                <a:gd name="connsiteX24" fmla="*/ 121234 w 135519"/>
                <a:gd name="connsiteY24" fmla="*/ 171983 h 217751"/>
                <a:gd name="connsiteX25" fmla="*/ 121234 w 135519"/>
                <a:gd name="connsiteY25" fmla="*/ 119918 h 217751"/>
                <a:gd name="connsiteX26" fmla="*/ 125463 w 135519"/>
                <a:gd name="connsiteY26" fmla="*/ 119918 h 217751"/>
                <a:gd name="connsiteX27" fmla="*/ 125463 w 135519"/>
                <a:gd name="connsiteY27" fmla="*/ 171983 h 217751"/>
                <a:gd name="connsiteX28" fmla="*/ 89939 w 135519"/>
                <a:gd name="connsiteY28" fmla="*/ 207602 h 217751"/>
                <a:gd name="connsiteX29" fmla="*/ 54508 w 135519"/>
                <a:gd name="connsiteY29" fmla="*/ 174333 h 217751"/>
                <a:gd name="connsiteX30" fmla="*/ 48400 w 135519"/>
                <a:gd name="connsiteY30" fmla="*/ 174333 h 217751"/>
                <a:gd name="connsiteX31" fmla="*/ 89845 w 135519"/>
                <a:gd name="connsiteY31" fmla="*/ 213617 h 217751"/>
                <a:gd name="connsiteX32" fmla="*/ 131290 w 135519"/>
                <a:gd name="connsiteY32" fmla="*/ 171983 h 217751"/>
                <a:gd name="connsiteX33" fmla="*/ 131290 w 135519"/>
                <a:gd name="connsiteY33" fmla="*/ 74244 h 217751"/>
                <a:gd name="connsiteX34" fmla="*/ 124148 w 135519"/>
                <a:gd name="connsiteY34" fmla="*/ 67102 h 217751"/>
                <a:gd name="connsiteX35" fmla="*/ 117005 w 135519"/>
                <a:gd name="connsiteY35" fmla="*/ 74244 h 217751"/>
                <a:gd name="connsiteX36" fmla="*/ 119073 w 135519"/>
                <a:gd name="connsiteY36" fmla="*/ 79319 h 217751"/>
                <a:gd name="connsiteX37" fmla="*/ 116065 w 135519"/>
                <a:gd name="connsiteY37" fmla="*/ 82326 h 217751"/>
                <a:gd name="connsiteX38" fmla="*/ 112776 w 135519"/>
                <a:gd name="connsiteY38" fmla="*/ 74244 h 217751"/>
                <a:gd name="connsiteX39" fmla="*/ 124148 w 135519"/>
                <a:gd name="connsiteY39" fmla="*/ 62873 h 217751"/>
                <a:gd name="connsiteX40" fmla="*/ 135519 w 135519"/>
                <a:gd name="connsiteY40" fmla="*/ 73962 h 217751"/>
                <a:gd name="connsiteX41" fmla="*/ 135519 w 135519"/>
                <a:gd name="connsiteY41" fmla="*/ 171889 h 217751"/>
                <a:gd name="connsiteX42" fmla="*/ 89845 w 135519"/>
                <a:gd name="connsiteY42" fmla="*/ 217752 h 217751"/>
                <a:gd name="connsiteX43" fmla="*/ 26032 w 135519"/>
                <a:gd name="connsiteY43" fmla="*/ 98773 h 217751"/>
                <a:gd name="connsiteX44" fmla="*/ 26032 w 135519"/>
                <a:gd name="connsiteY44" fmla="*/ 99055 h 217751"/>
                <a:gd name="connsiteX45" fmla="*/ 22837 w 135519"/>
                <a:gd name="connsiteY45" fmla="*/ 106385 h 217751"/>
                <a:gd name="connsiteX46" fmla="*/ 18138 w 135519"/>
                <a:gd name="connsiteY46" fmla="*/ 118509 h 217751"/>
                <a:gd name="connsiteX47" fmla="*/ 18138 w 135519"/>
                <a:gd name="connsiteY47" fmla="*/ 151966 h 217751"/>
                <a:gd name="connsiteX48" fmla="*/ 36182 w 135519"/>
                <a:gd name="connsiteY48" fmla="*/ 170104 h 217751"/>
                <a:gd name="connsiteX49" fmla="*/ 69451 w 135519"/>
                <a:gd name="connsiteY49" fmla="*/ 170104 h 217751"/>
                <a:gd name="connsiteX50" fmla="*/ 87495 w 135519"/>
                <a:gd name="connsiteY50" fmla="*/ 151966 h 217751"/>
                <a:gd name="connsiteX51" fmla="*/ 87495 w 135519"/>
                <a:gd name="connsiteY51" fmla="*/ 118509 h 217751"/>
                <a:gd name="connsiteX52" fmla="*/ 82702 w 135519"/>
                <a:gd name="connsiteY52" fmla="*/ 106291 h 217751"/>
                <a:gd name="connsiteX53" fmla="*/ 79695 w 135519"/>
                <a:gd name="connsiteY53" fmla="*/ 99055 h 217751"/>
                <a:gd name="connsiteX54" fmla="*/ 79695 w 135519"/>
                <a:gd name="connsiteY54" fmla="*/ 98773 h 217751"/>
                <a:gd name="connsiteX55" fmla="*/ 52723 w 135519"/>
                <a:gd name="connsiteY55" fmla="*/ 106197 h 217751"/>
                <a:gd name="connsiteX56" fmla="*/ 26032 w 135519"/>
                <a:gd name="connsiteY56" fmla="*/ 98773 h 217751"/>
                <a:gd name="connsiteX57" fmla="*/ 4229 w 135519"/>
                <a:gd name="connsiteY57" fmla="*/ 53099 h 217751"/>
                <a:gd name="connsiteX58" fmla="*/ 53005 w 135519"/>
                <a:gd name="connsiteY58" fmla="*/ 101874 h 217751"/>
                <a:gd name="connsiteX59" fmla="*/ 101780 w 135519"/>
                <a:gd name="connsiteY59" fmla="*/ 53099 h 217751"/>
                <a:gd name="connsiteX60" fmla="*/ 53005 w 135519"/>
                <a:gd name="connsiteY60" fmla="*/ 4323 h 217751"/>
                <a:gd name="connsiteX61" fmla="*/ 4229 w 135519"/>
                <a:gd name="connsiteY61" fmla="*/ 53099 h 217751"/>
                <a:gd name="connsiteX62" fmla="*/ 52911 w 135519"/>
                <a:gd name="connsiteY62" fmla="*/ 78849 h 217751"/>
                <a:gd name="connsiteX63" fmla="*/ 27160 w 135519"/>
                <a:gd name="connsiteY63" fmla="*/ 53005 h 217751"/>
                <a:gd name="connsiteX64" fmla="*/ 52911 w 135519"/>
                <a:gd name="connsiteY64" fmla="*/ 27160 h 217751"/>
                <a:gd name="connsiteX65" fmla="*/ 78661 w 135519"/>
                <a:gd name="connsiteY65" fmla="*/ 53005 h 217751"/>
                <a:gd name="connsiteX66" fmla="*/ 52911 w 135519"/>
                <a:gd name="connsiteY66" fmla="*/ 78849 h 217751"/>
                <a:gd name="connsiteX67" fmla="*/ 52911 w 135519"/>
                <a:gd name="connsiteY67" fmla="*/ 31389 h 217751"/>
                <a:gd name="connsiteX68" fmla="*/ 31389 w 135519"/>
                <a:gd name="connsiteY68" fmla="*/ 53005 h 217751"/>
                <a:gd name="connsiteX69" fmla="*/ 52911 w 135519"/>
                <a:gd name="connsiteY69" fmla="*/ 74620 h 217751"/>
                <a:gd name="connsiteX70" fmla="*/ 74432 w 135519"/>
                <a:gd name="connsiteY70" fmla="*/ 53005 h 217751"/>
                <a:gd name="connsiteX71" fmla="*/ 52911 w 135519"/>
                <a:gd name="connsiteY71" fmla="*/ 31389 h 21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5519" h="217751">
                  <a:moveTo>
                    <a:pt x="89845" y="217752"/>
                  </a:moveTo>
                  <a:cubicBezTo>
                    <a:pt x="65410" y="217752"/>
                    <a:pt x="45392" y="198486"/>
                    <a:pt x="44171" y="174333"/>
                  </a:cubicBezTo>
                  <a:lnTo>
                    <a:pt x="36276" y="174333"/>
                  </a:lnTo>
                  <a:cubicBezTo>
                    <a:pt x="23965" y="174333"/>
                    <a:pt x="14003" y="164277"/>
                    <a:pt x="14003" y="151966"/>
                  </a:cubicBezTo>
                  <a:lnTo>
                    <a:pt x="14003" y="118509"/>
                  </a:lnTo>
                  <a:cubicBezTo>
                    <a:pt x="14003" y="112964"/>
                    <a:pt x="16071" y="107607"/>
                    <a:pt x="19924" y="103472"/>
                  </a:cubicBezTo>
                  <a:cubicBezTo>
                    <a:pt x="21239" y="102250"/>
                    <a:pt x="21897" y="100747"/>
                    <a:pt x="21897" y="99055"/>
                  </a:cubicBezTo>
                  <a:cubicBezTo>
                    <a:pt x="21897" y="97269"/>
                    <a:pt x="21146" y="95672"/>
                    <a:pt x="19736" y="94544"/>
                  </a:cubicBezTo>
                  <a:lnTo>
                    <a:pt x="19078" y="93980"/>
                  </a:lnTo>
                  <a:cubicBezTo>
                    <a:pt x="6955" y="83830"/>
                    <a:pt x="0" y="69075"/>
                    <a:pt x="0" y="53287"/>
                  </a:cubicBezTo>
                  <a:lnTo>
                    <a:pt x="0" y="53193"/>
                  </a:lnTo>
                  <a:lnTo>
                    <a:pt x="0" y="53099"/>
                  </a:lnTo>
                  <a:cubicBezTo>
                    <a:pt x="0" y="23777"/>
                    <a:pt x="23777" y="0"/>
                    <a:pt x="53005" y="0"/>
                  </a:cubicBezTo>
                  <a:cubicBezTo>
                    <a:pt x="82233" y="0"/>
                    <a:pt x="106009" y="23871"/>
                    <a:pt x="106009" y="53099"/>
                  </a:cubicBezTo>
                  <a:lnTo>
                    <a:pt x="106009" y="53193"/>
                  </a:lnTo>
                  <a:lnTo>
                    <a:pt x="106009" y="53287"/>
                  </a:lnTo>
                  <a:cubicBezTo>
                    <a:pt x="106009" y="69169"/>
                    <a:pt x="99055" y="84018"/>
                    <a:pt x="86838" y="94168"/>
                  </a:cubicBezTo>
                  <a:cubicBezTo>
                    <a:pt x="85052" y="95766"/>
                    <a:pt x="84206" y="97363"/>
                    <a:pt x="84206" y="99149"/>
                  </a:cubicBezTo>
                  <a:cubicBezTo>
                    <a:pt x="84206" y="100747"/>
                    <a:pt x="84864" y="102250"/>
                    <a:pt x="85992" y="103378"/>
                  </a:cubicBezTo>
                  <a:cubicBezTo>
                    <a:pt x="89845" y="107607"/>
                    <a:pt x="92006" y="112964"/>
                    <a:pt x="92006" y="118603"/>
                  </a:cubicBezTo>
                  <a:lnTo>
                    <a:pt x="92006" y="152060"/>
                  </a:lnTo>
                  <a:cubicBezTo>
                    <a:pt x="92006" y="164371"/>
                    <a:pt x="82045" y="174427"/>
                    <a:pt x="69733" y="174427"/>
                  </a:cubicBezTo>
                  <a:lnTo>
                    <a:pt x="58738" y="174427"/>
                  </a:lnTo>
                  <a:cubicBezTo>
                    <a:pt x="59959" y="190685"/>
                    <a:pt x="73492" y="203467"/>
                    <a:pt x="89939" y="203467"/>
                  </a:cubicBezTo>
                  <a:cubicBezTo>
                    <a:pt x="107231" y="203467"/>
                    <a:pt x="121234" y="189370"/>
                    <a:pt x="121234" y="171983"/>
                  </a:cubicBezTo>
                  <a:lnTo>
                    <a:pt x="121234" y="119918"/>
                  </a:lnTo>
                  <a:lnTo>
                    <a:pt x="125463" y="119918"/>
                  </a:lnTo>
                  <a:lnTo>
                    <a:pt x="125463" y="171983"/>
                  </a:lnTo>
                  <a:cubicBezTo>
                    <a:pt x="125463" y="191625"/>
                    <a:pt x="109487" y="207602"/>
                    <a:pt x="89939" y="207602"/>
                  </a:cubicBezTo>
                  <a:cubicBezTo>
                    <a:pt x="71143" y="207602"/>
                    <a:pt x="55730" y="192847"/>
                    <a:pt x="54508" y="174333"/>
                  </a:cubicBezTo>
                  <a:lnTo>
                    <a:pt x="48400" y="174333"/>
                  </a:lnTo>
                  <a:cubicBezTo>
                    <a:pt x="49621" y="196230"/>
                    <a:pt x="67760" y="213617"/>
                    <a:pt x="89845" y="213617"/>
                  </a:cubicBezTo>
                  <a:cubicBezTo>
                    <a:pt x="112682" y="213617"/>
                    <a:pt x="131290" y="194915"/>
                    <a:pt x="131290" y="171983"/>
                  </a:cubicBezTo>
                  <a:lnTo>
                    <a:pt x="131290" y="74244"/>
                  </a:lnTo>
                  <a:cubicBezTo>
                    <a:pt x="131290" y="70297"/>
                    <a:pt x="128095" y="67102"/>
                    <a:pt x="124148" y="67102"/>
                  </a:cubicBezTo>
                  <a:cubicBezTo>
                    <a:pt x="120200" y="67102"/>
                    <a:pt x="117005" y="70297"/>
                    <a:pt x="117005" y="74244"/>
                  </a:cubicBezTo>
                  <a:cubicBezTo>
                    <a:pt x="117005" y="76124"/>
                    <a:pt x="117757" y="77909"/>
                    <a:pt x="119073" y="79319"/>
                  </a:cubicBezTo>
                  <a:lnTo>
                    <a:pt x="116065" y="82326"/>
                  </a:lnTo>
                  <a:cubicBezTo>
                    <a:pt x="113904" y="80165"/>
                    <a:pt x="112776" y="77252"/>
                    <a:pt x="112776" y="74244"/>
                  </a:cubicBezTo>
                  <a:cubicBezTo>
                    <a:pt x="112776" y="67948"/>
                    <a:pt x="117851" y="62873"/>
                    <a:pt x="124148" y="62873"/>
                  </a:cubicBezTo>
                  <a:cubicBezTo>
                    <a:pt x="130256" y="62873"/>
                    <a:pt x="135331" y="67760"/>
                    <a:pt x="135519" y="73962"/>
                  </a:cubicBezTo>
                  <a:lnTo>
                    <a:pt x="135519" y="171889"/>
                  </a:lnTo>
                  <a:cubicBezTo>
                    <a:pt x="135519" y="197170"/>
                    <a:pt x="115032" y="217752"/>
                    <a:pt x="89845" y="217752"/>
                  </a:cubicBezTo>
                  <a:close/>
                  <a:moveTo>
                    <a:pt x="26032" y="98773"/>
                  </a:moveTo>
                  <a:cubicBezTo>
                    <a:pt x="26032" y="98867"/>
                    <a:pt x="26032" y="98961"/>
                    <a:pt x="26032" y="99055"/>
                  </a:cubicBezTo>
                  <a:cubicBezTo>
                    <a:pt x="26032" y="101874"/>
                    <a:pt x="24905" y="104506"/>
                    <a:pt x="22837" y="106385"/>
                  </a:cubicBezTo>
                  <a:cubicBezTo>
                    <a:pt x="19830" y="109675"/>
                    <a:pt x="18138" y="113998"/>
                    <a:pt x="18138" y="118509"/>
                  </a:cubicBezTo>
                  <a:lnTo>
                    <a:pt x="18138" y="151966"/>
                  </a:lnTo>
                  <a:cubicBezTo>
                    <a:pt x="18138" y="161928"/>
                    <a:pt x="26220" y="170104"/>
                    <a:pt x="36182" y="170104"/>
                  </a:cubicBezTo>
                  <a:lnTo>
                    <a:pt x="69451" y="170104"/>
                  </a:lnTo>
                  <a:cubicBezTo>
                    <a:pt x="79413" y="170104"/>
                    <a:pt x="87495" y="161928"/>
                    <a:pt x="87495" y="151966"/>
                  </a:cubicBezTo>
                  <a:lnTo>
                    <a:pt x="87495" y="118509"/>
                  </a:lnTo>
                  <a:cubicBezTo>
                    <a:pt x="87495" y="113998"/>
                    <a:pt x="85804" y="109581"/>
                    <a:pt x="82702" y="106291"/>
                  </a:cubicBezTo>
                  <a:cubicBezTo>
                    <a:pt x="80823" y="104412"/>
                    <a:pt x="79695" y="101874"/>
                    <a:pt x="79695" y="99055"/>
                  </a:cubicBezTo>
                  <a:cubicBezTo>
                    <a:pt x="79695" y="98961"/>
                    <a:pt x="79695" y="98867"/>
                    <a:pt x="79695" y="98773"/>
                  </a:cubicBezTo>
                  <a:cubicBezTo>
                    <a:pt x="71801" y="103472"/>
                    <a:pt x="62591" y="106197"/>
                    <a:pt x="52723" y="106197"/>
                  </a:cubicBezTo>
                  <a:cubicBezTo>
                    <a:pt x="43137" y="106103"/>
                    <a:pt x="33927" y="103472"/>
                    <a:pt x="26032" y="98773"/>
                  </a:cubicBezTo>
                  <a:close/>
                  <a:moveTo>
                    <a:pt x="4229" y="53099"/>
                  </a:moveTo>
                  <a:cubicBezTo>
                    <a:pt x="4229" y="80071"/>
                    <a:pt x="26126" y="101874"/>
                    <a:pt x="53005" y="101874"/>
                  </a:cubicBezTo>
                  <a:cubicBezTo>
                    <a:pt x="79883" y="101874"/>
                    <a:pt x="101686" y="79977"/>
                    <a:pt x="101780" y="53099"/>
                  </a:cubicBezTo>
                  <a:cubicBezTo>
                    <a:pt x="101686" y="26126"/>
                    <a:pt x="79883" y="4323"/>
                    <a:pt x="53005" y="4323"/>
                  </a:cubicBezTo>
                  <a:cubicBezTo>
                    <a:pt x="26126" y="4323"/>
                    <a:pt x="4229" y="26126"/>
                    <a:pt x="4229" y="53099"/>
                  </a:cubicBezTo>
                  <a:close/>
                  <a:moveTo>
                    <a:pt x="52911" y="78849"/>
                  </a:moveTo>
                  <a:cubicBezTo>
                    <a:pt x="38720" y="78849"/>
                    <a:pt x="27160" y="67290"/>
                    <a:pt x="27160" y="53005"/>
                  </a:cubicBezTo>
                  <a:cubicBezTo>
                    <a:pt x="27160" y="38814"/>
                    <a:pt x="38720" y="27160"/>
                    <a:pt x="52911" y="27160"/>
                  </a:cubicBezTo>
                  <a:cubicBezTo>
                    <a:pt x="67102" y="27160"/>
                    <a:pt x="78661" y="38720"/>
                    <a:pt x="78661" y="53005"/>
                  </a:cubicBezTo>
                  <a:cubicBezTo>
                    <a:pt x="78661" y="67196"/>
                    <a:pt x="67102" y="78849"/>
                    <a:pt x="52911" y="78849"/>
                  </a:cubicBezTo>
                  <a:close/>
                  <a:moveTo>
                    <a:pt x="52911" y="31389"/>
                  </a:moveTo>
                  <a:cubicBezTo>
                    <a:pt x="41069" y="31389"/>
                    <a:pt x="31389" y="41069"/>
                    <a:pt x="31389" y="53005"/>
                  </a:cubicBezTo>
                  <a:cubicBezTo>
                    <a:pt x="31389" y="64940"/>
                    <a:pt x="41069" y="74620"/>
                    <a:pt x="52911" y="74620"/>
                  </a:cubicBezTo>
                  <a:cubicBezTo>
                    <a:pt x="64752" y="74620"/>
                    <a:pt x="74432" y="64940"/>
                    <a:pt x="74432" y="53005"/>
                  </a:cubicBezTo>
                  <a:cubicBezTo>
                    <a:pt x="74432" y="41069"/>
                    <a:pt x="64752" y="31389"/>
                    <a:pt x="52911" y="31389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4" name="Graphic 348">
            <a:extLst>
              <a:ext uri="{FF2B5EF4-FFF2-40B4-BE49-F238E27FC236}">
                <a16:creationId xmlns:a16="http://schemas.microsoft.com/office/drawing/2014/main" id="{CFAB6101-6498-A34C-92BA-A94552E5BE8B}"/>
              </a:ext>
            </a:extLst>
          </p:cNvPr>
          <p:cNvGrpSpPr/>
          <p:nvPr/>
        </p:nvGrpSpPr>
        <p:grpSpPr>
          <a:xfrm>
            <a:off x="2977845" y="2306641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455" name="Freeform 454">
              <a:extLst>
                <a:ext uri="{FF2B5EF4-FFF2-40B4-BE49-F238E27FC236}">
                  <a16:creationId xmlns:a16="http://schemas.microsoft.com/office/drawing/2014/main" id="{59DFCFC1-7D06-BC4F-95FA-37AFD9684E72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095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095 w 384190"/>
                <a:gd name="connsiteY4" fmla="*/ 384190 h 384190"/>
                <a:gd name="connsiteX5" fmla="*/ 192095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095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095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190" y="298011"/>
                    <a:pt x="298011" y="384190"/>
                    <a:pt x="192095" y="384190"/>
                  </a:cubicBezTo>
                  <a:close/>
                  <a:moveTo>
                    <a:pt x="192095" y="9398"/>
                  </a:moveTo>
                  <a:cubicBezTo>
                    <a:pt x="91349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842" y="9398"/>
                    <a:pt x="192095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75157851-270C-CF4E-9A04-063DF4EB5ABA}"/>
                </a:ext>
              </a:extLst>
            </p:cNvPr>
            <p:cNvSpPr/>
            <p:nvPr/>
          </p:nvSpPr>
          <p:spPr>
            <a:xfrm>
              <a:off x="6002489" y="3322238"/>
              <a:ext cx="190685" cy="210891"/>
            </a:xfrm>
            <a:custGeom>
              <a:avLst/>
              <a:gdLst>
                <a:gd name="connsiteX0" fmla="*/ 79789 w 190685"/>
                <a:gd name="connsiteY0" fmla="*/ 210891 h 210891"/>
                <a:gd name="connsiteX1" fmla="*/ 79319 w 190685"/>
                <a:gd name="connsiteY1" fmla="*/ 210891 h 210891"/>
                <a:gd name="connsiteX2" fmla="*/ 68511 w 190685"/>
                <a:gd name="connsiteY2" fmla="*/ 210891 h 210891"/>
                <a:gd name="connsiteX3" fmla="*/ 5545 w 190685"/>
                <a:gd name="connsiteY3" fmla="*/ 135989 h 210891"/>
                <a:gd name="connsiteX4" fmla="*/ 0 w 190685"/>
                <a:gd name="connsiteY4" fmla="*/ 88529 h 210891"/>
                <a:gd name="connsiteX5" fmla="*/ 94732 w 190685"/>
                <a:gd name="connsiteY5" fmla="*/ 0 h 210891"/>
                <a:gd name="connsiteX6" fmla="*/ 95954 w 190685"/>
                <a:gd name="connsiteY6" fmla="*/ 0 h 210891"/>
                <a:gd name="connsiteX7" fmla="*/ 190685 w 190685"/>
                <a:gd name="connsiteY7" fmla="*/ 88529 h 210891"/>
                <a:gd name="connsiteX8" fmla="*/ 185141 w 190685"/>
                <a:gd name="connsiteY8" fmla="*/ 135989 h 210891"/>
                <a:gd name="connsiteX9" fmla="*/ 122362 w 190685"/>
                <a:gd name="connsiteY9" fmla="*/ 210891 h 210891"/>
                <a:gd name="connsiteX10" fmla="*/ 111178 w 190685"/>
                <a:gd name="connsiteY10" fmla="*/ 210891 h 210891"/>
                <a:gd name="connsiteX11" fmla="*/ 110896 w 190685"/>
                <a:gd name="connsiteY11" fmla="*/ 210891 h 210891"/>
                <a:gd name="connsiteX12" fmla="*/ 79789 w 190685"/>
                <a:gd name="connsiteY12" fmla="*/ 210891 h 210891"/>
                <a:gd name="connsiteX13" fmla="*/ 79789 w 190685"/>
                <a:gd name="connsiteY13" fmla="*/ 210891 h 210891"/>
                <a:gd name="connsiteX14" fmla="*/ 94638 w 190685"/>
                <a:gd name="connsiteY14" fmla="*/ 4605 h 210891"/>
                <a:gd name="connsiteX15" fmla="*/ 4605 w 190685"/>
                <a:gd name="connsiteY15" fmla="*/ 88529 h 210891"/>
                <a:gd name="connsiteX16" fmla="*/ 9962 w 190685"/>
                <a:gd name="connsiteY16" fmla="*/ 134391 h 210891"/>
                <a:gd name="connsiteX17" fmla="*/ 68699 w 190685"/>
                <a:gd name="connsiteY17" fmla="*/ 206098 h 210891"/>
                <a:gd name="connsiteX18" fmla="*/ 103472 w 190685"/>
                <a:gd name="connsiteY18" fmla="*/ 206098 h 210891"/>
                <a:gd name="connsiteX19" fmla="*/ 121892 w 190685"/>
                <a:gd name="connsiteY19" fmla="*/ 206098 h 210891"/>
                <a:gd name="connsiteX20" fmla="*/ 180442 w 190685"/>
                <a:gd name="connsiteY20" fmla="*/ 134391 h 210891"/>
                <a:gd name="connsiteX21" fmla="*/ 185798 w 190685"/>
                <a:gd name="connsiteY21" fmla="*/ 88529 h 210891"/>
                <a:gd name="connsiteX22" fmla="*/ 95766 w 190685"/>
                <a:gd name="connsiteY22" fmla="*/ 4699 h 210891"/>
                <a:gd name="connsiteX23" fmla="*/ 94638 w 190685"/>
                <a:gd name="connsiteY23" fmla="*/ 4605 h 210891"/>
                <a:gd name="connsiteX24" fmla="*/ 94638 w 190685"/>
                <a:gd name="connsiteY24" fmla="*/ 4605 h 210891"/>
                <a:gd name="connsiteX25" fmla="*/ 56482 w 190685"/>
                <a:gd name="connsiteY25" fmla="*/ 59207 h 210891"/>
                <a:gd name="connsiteX26" fmla="*/ 54696 w 190685"/>
                <a:gd name="connsiteY26" fmla="*/ 58456 h 210891"/>
                <a:gd name="connsiteX27" fmla="*/ 54884 w 190685"/>
                <a:gd name="connsiteY27" fmla="*/ 55166 h 210891"/>
                <a:gd name="connsiteX28" fmla="*/ 57704 w 190685"/>
                <a:gd name="connsiteY28" fmla="*/ 52535 h 210891"/>
                <a:gd name="connsiteX29" fmla="*/ 60993 w 190685"/>
                <a:gd name="connsiteY29" fmla="*/ 52723 h 210891"/>
                <a:gd name="connsiteX30" fmla="*/ 60805 w 190685"/>
                <a:gd name="connsiteY30" fmla="*/ 56012 h 210891"/>
                <a:gd name="connsiteX31" fmla="*/ 57986 w 190685"/>
                <a:gd name="connsiteY31" fmla="*/ 58644 h 210891"/>
                <a:gd name="connsiteX32" fmla="*/ 56482 w 190685"/>
                <a:gd name="connsiteY32" fmla="*/ 59207 h 210891"/>
                <a:gd name="connsiteX33" fmla="*/ 137869 w 190685"/>
                <a:gd name="connsiteY33" fmla="*/ 59207 h 210891"/>
                <a:gd name="connsiteX34" fmla="*/ 136271 w 190685"/>
                <a:gd name="connsiteY34" fmla="*/ 58644 h 210891"/>
                <a:gd name="connsiteX35" fmla="*/ 133452 w 190685"/>
                <a:gd name="connsiteY35" fmla="*/ 56012 h 210891"/>
                <a:gd name="connsiteX36" fmla="*/ 133264 w 190685"/>
                <a:gd name="connsiteY36" fmla="*/ 52723 h 210891"/>
                <a:gd name="connsiteX37" fmla="*/ 136553 w 190685"/>
                <a:gd name="connsiteY37" fmla="*/ 52535 h 210891"/>
                <a:gd name="connsiteX38" fmla="*/ 139372 w 190685"/>
                <a:gd name="connsiteY38" fmla="*/ 55166 h 210891"/>
                <a:gd name="connsiteX39" fmla="*/ 139560 w 190685"/>
                <a:gd name="connsiteY39" fmla="*/ 58456 h 210891"/>
                <a:gd name="connsiteX40" fmla="*/ 137869 w 190685"/>
                <a:gd name="connsiteY40" fmla="*/ 59207 h 210891"/>
                <a:gd name="connsiteX41" fmla="*/ 108735 w 190685"/>
                <a:gd name="connsiteY41" fmla="*/ 58644 h 210891"/>
                <a:gd name="connsiteX42" fmla="*/ 107983 w 190685"/>
                <a:gd name="connsiteY42" fmla="*/ 58550 h 210891"/>
                <a:gd name="connsiteX43" fmla="*/ 86368 w 190685"/>
                <a:gd name="connsiteY43" fmla="*/ 58456 h 210891"/>
                <a:gd name="connsiteX44" fmla="*/ 83360 w 190685"/>
                <a:gd name="connsiteY44" fmla="*/ 56952 h 210891"/>
                <a:gd name="connsiteX45" fmla="*/ 84864 w 190685"/>
                <a:gd name="connsiteY45" fmla="*/ 53945 h 210891"/>
                <a:gd name="connsiteX46" fmla="*/ 109581 w 190685"/>
                <a:gd name="connsiteY46" fmla="*/ 54038 h 210891"/>
                <a:gd name="connsiteX47" fmla="*/ 110990 w 190685"/>
                <a:gd name="connsiteY47" fmla="*/ 57046 h 210891"/>
                <a:gd name="connsiteX48" fmla="*/ 108735 w 190685"/>
                <a:gd name="connsiteY48" fmla="*/ 58644 h 21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0685" h="210891">
                  <a:moveTo>
                    <a:pt x="79789" y="210891"/>
                  </a:moveTo>
                  <a:cubicBezTo>
                    <a:pt x="79601" y="210891"/>
                    <a:pt x="79507" y="210891"/>
                    <a:pt x="79319" y="210891"/>
                  </a:cubicBezTo>
                  <a:lnTo>
                    <a:pt x="68511" y="210891"/>
                  </a:lnTo>
                  <a:cubicBezTo>
                    <a:pt x="32799" y="208072"/>
                    <a:pt x="11278" y="152811"/>
                    <a:pt x="5545" y="135989"/>
                  </a:cubicBezTo>
                  <a:cubicBezTo>
                    <a:pt x="0" y="119637"/>
                    <a:pt x="0" y="89845"/>
                    <a:pt x="0" y="88529"/>
                  </a:cubicBezTo>
                  <a:cubicBezTo>
                    <a:pt x="940" y="42197"/>
                    <a:pt x="46050" y="0"/>
                    <a:pt x="94732" y="0"/>
                  </a:cubicBezTo>
                  <a:lnTo>
                    <a:pt x="95954" y="0"/>
                  </a:lnTo>
                  <a:cubicBezTo>
                    <a:pt x="144541" y="0"/>
                    <a:pt x="189746" y="42197"/>
                    <a:pt x="190685" y="88529"/>
                  </a:cubicBezTo>
                  <a:cubicBezTo>
                    <a:pt x="190685" y="89845"/>
                    <a:pt x="190685" y="119637"/>
                    <a:pt x="185141" y="135989"/>
                  </a:cubicBezTo>
                  <a:cubicBezTo>
                    <a:pt x="179408" y="152811"/>
                    <a:pt x="157886" y="208072"/>
                    <a:pt x="122362" y="210891"/>
                  </a:cubicBezTo>
                  <a:lnTo>
                    <a:pt x="111178" y="210891"/>
                  </a:lnTo>
                  <a:cubicBezTo>
                    <a:pt x="111084" y="210891"/>
                    <a:pt x="110990" y="210891"/>
                    <a:pt x="110896" y="210891"/>
                  </a:cubicBezTo>
                  <a:lnTo>
                    <a:pt x="79789" y="210891"/>
                  </a:lnTo>
                  <a:lnTo>
                    <a:pt x="79789" y="210891"/>
                  </a:lnTo>
                  <a:close/>
                  <a:moveTo>
                    <a:pt x="94638" y="4605"/>
                  </a:moveTo>
                  <a:cubicBezTo>
                    <a:pt x="48400" y="4605"/>
                    <a:pt x="5545" y="44547"/>
                    <a:pt x="4605" y="88529"/>
                  </a:cubicBezTo>
                  <a:cubicBezTo>
                    <a:pt x="4605" y="88811"/>
                    <a:pt x="4605" y="118791"/>
                    <a:pt x="9962" y="134391"/>
                  </a:cubicBezTo>
                  <a:cubicBezTo>
                    <a:pt x="13909" y="145951"/>
                    <a:pt x="35149" y="203467"/>
                    <a:pt x="68699" y="206098"/>
                  </a:cubicBezTo>
                  <a:lnTo>
                    <a:pt x="103472" y="206098"/>
                  </a:lnTo>
                  <a:lnTo>
                    <a:pt x="121892" y="206098"/>
                  </a:lnTo>
                  <a:cubicBezTo>
                    <a:pt x="155255" y="203467"/>
                    <a:pt x="176494" y="145857"/>
                    <a:pt x="180442" y="134391"/>
                  </a:cubicBezTo>
                  <a:cubicBezTo>
                    <a:pt x="185704" y="118791"/>
                    <a:pt x="185798" y="88811"/>
                    <a:pt x="185798" y="88529"/>
                  </a:cubicBezTo>
                  <a:cubicBezTo>
                    <a:pt x="184859" y="44640"/>
                    <a:pt x="142004" y="4699"/>
                    <a:pt x="95766" y="4699"/>
                  </a:cubicBezTo>
                  <a:lnTo>
                    <a:pt x="94638" y="4605"/>
                  </a:lnTo>
                  <a:lnTo>
                    <a:pt x="94638" y="4605"/>
                  </a:lnTo>
                  <a:close/>
                  <a:moveTo>
                    <a:pt x="56482" y="59207"/>
                  </a:moveTo>
                  <a:cubicBezTo>
                    <a:pt x="55824" y="59207"/>
                    <a:pt x="55166" y="58925"/>
                    <a:pt x="54696" y="58456"/>
                  </a:cubicBezTo>
                  <a:cubicBezTo>
                    <a:pt x="53851" y="57516"/>
                    <a:pt x="53945" y="56012"/>
                    <a:pt x="54884" y="55166"/>
                  </a:cubicBezTo>
                  <a:lnTo>
                    <a:pt x="57704" y="52535"/>
                  </a:lnTo>
                  <a:cubicBezTo>
                    <a:pt x="58644" y="51689"/>
                    <a:pt x="60147" y="51783"/>
                    <a:pt x="60993" y="52723"/>
                  </a:cubicBezTo>
                  <a:cubicBezTo>
                    <a:pt x="61839" y="53663"/>
                    <a:pt x="61745" y="55166"/>
                    <a:pt x="60805" y="56012"/>
                  </a:cubicBezTo>
                  <a:lnTo>
                    <a:pt x="57986" y="58644"/>
                  </a:lnTo>
                  <a:cubicBezTo>
                    <a:pt x="57610" y="59019"/>
                    <a:pt x="57046" y="59207"/>
                    <a:pt x="56482" y="59207"/>
                  </a:cubicBezTo>
                  <a:close/>
                  <a:moveTo>
                    <a:pt x="137869" y="59207"/>
                  </a:moveTo>
                  <a:cubicBezTo>
                    <a:pt x="137305" y="59207"/>
                    <a:pt x="136741" y="59019"/>
                    <a:pt x="136271" y="58644"/>
                  </a:cubicBezTo>
                  <a:lnTo>
                    <a:pt x="133452" y="56012"/>
                  </a:lnTo>
                  <a:cubicBezTo>
                    <a:pt x="132512" y="55166"/>
                    <a:pt x="132418" y="53663"/>
                    <a:pt x="133264" y="52723"/>
                  </a:cubicBezTo>
                  <a:cubicBezTo>
                    <a:pt x="134109" y="51783"/>
                    <a:pt x="135613" y="51689"/>
                    <a:pt x="136553" y="52535"/>
                  </a:cubicBezTo>
                  <a:lnTo>
                    <a:pt x="139372" y="55166"/>
                  </a:lnTo>
                  <a:cubicBezTo>
                    <a:pt x="140312" y="56012"/>
                    <a:pt x="140406" y="57516"/>
                    <a:pt x="139560" y="58456"/>
                  </a:cubicBezTo>
                  <a:cubicBezTo>
                    <a:pt x="139184" y="59019"/>
                    <a:pt x="138527" y="59207"/>
                    <a:pt x="137869" y="59207"/>
                  </a:cubicBezTo>
                  <a:close/>
                  <a:moveTo>
                    <a:pt x="108735" y="58644"/>
                  </a:moveTo>
                  <a:cubicBezTo>
                    <a:pt x="108453" y="58644"/>
                    <a:pt x="108171" y="58644"/>
                    <a:pt x="107983" y="58550"/>
                  </a:cubicBezTo>
                  <a:cubicBezTo>
                    <a:pt x="102156" y="56482"/>
                    <a:pt x="92288" y="56388"/>
                    <a:pt x="86368" y="58456"/>
                  </a:cubicBezTo>
                  <a:cubicBezTo>
                    <a:pt x="85146" y="58831"/>
                    <a:pt x="83830" y="58174"/>
                    <a:pt x="83360" y="56952"/>
                  </a:cubicBezTo>
                  <a:cubicBezTo>
                    <a:pt x="82890" y="55730"/>
                    <a:pt x="83642" y="54414"/>
                    <a:pt x="84864" y="53945"/>
                  </a:cubicBezTo>
                  <a:cubicBezTo>
                    <a:pt x="91818" y="51595"/>
                    <a:pt x="102720" y="51595"/>
                    <a:pt x="109581" y="54038"/>
                  </a:cubicBezTo>
                  <a:cubicBezTo>
                    <a:pt x="110802" y="54508"/>
                    <a:pt x="111460" y="55824"/>
                    <a:pt x="110990" y="57046"/>
                  </a:cubicBezTo>
                  <a:cubicBezTo>
                    <a:pt x="110614" y="58080"/>
                    <a:pt x="109675" y="58644"/>
                    <a:pt x="108735" y="58644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7" name="Graphic 350">
            <a:extLst>
              <a:ext uri="{FF2B5EF4-FFF2-40B4-BE49-F238E27FC236}">
                <a16:creationId xmlns:a16="http://schemas.microsoft.com/office/drawing/2014/main" id="{80456333-F4B9-D14C-9235-851F3FAA8451}"/>
              </a:ext>
            </a:extLst>
          </p:cNvPr>
          <p:cNvGrpSpPr/>
          <p:nvPr/>
        </p:nvGrpSpPr>
        <p:grpSpPr>
          <a:xfrm>
            <a:off x="508347" y="3776669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0689B35C-8CC9-8B48-BB7B-95C0BC32D606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189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189 w 384190"/>
                <a:gd name="connsiteY4" fmla="*/ 384190 h 384190"/>
                <a:gd name="connsiteX5" fmla="*/ 192189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189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189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284" y="298011"/>
                    <a:pt x="298105" y="384190"/>
                    <a:pt x="192189" y="384190"/>
                  </a:cubicBezTo>
                  <a:close/>
                  <a:moveTo>
                    <a:pt x="192189" y="9398"/>
                  </a:moveTo>
                  <a:cubicBezTo>
                    <a:pt x="91443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936" y="9398"/>
                    <a:pt x="192189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 458">
              <a:extLst>
                <a:ext uri="{FF2B5EF4-FFF2-40B4-BE49-F238E27FC236}">
                  <a16:creationId xmlns:a16="http://schemas.microsoft.com/office/drawing/2014/main" id="{5333FEEB-0D73-4A46-840A-4606D459A844}"/>
                </a:ext>
              </a:extLst>
            </p:cNvPr>
            <p:cNvSpPr/>
            <p:nvPr/>
          </p:nvSpPr>
          <p:spPr>
            <a:xfrm>
              <a:off x="6074079" y="3352698"/>
              <a:ext cx="154891" cy="172067"/>
            </a:xfrm>
            <a:custGeom>
              <a:avLst/>
              <a:gdLst>
                <a:gd name="connsiteX0" fmla="*/ 91748 w 154891"/>
                <a:gd name="connsiteY0" fmla="*/ 172068 h 172067"/>
                <a:gd name="connsiteX1" fmla="*/ 74362 w 154891"/>
                <a:gd name="connsiteY1" fmla="*/ 170282 h 172067"/>
                <a:gd name="connsiteX2" fmla="*/ 69099 w 154891"/>
                <a:gd name="connsiteY2" fmla="*/ 162858 h 172067"/>
                <a:gd name="connsiteX3" fmla="*/ 69099 w 154891"/>
                <a:gd name="connsiteY3" fmla="*/ 122352 h 172067"/>
                <a:gd name="connsiteX4" fmla="*/ 55284 w 154891"/>
                <a:gd name="connsiteY4" fmla="*/ 103556 h 172067"/>
                <a:gd name="connsiteX5" fmla="*/ 28875 w 154891"/>
                <a:gd name="connsiteY5" fmla="*/ 102146 h 172067"/>
                <a:gd name="connsiteX6" fmla="*/ 11865 w 154891"/>
                <a:gd name="connsiteY6" fmla="*/ 114458 h 172067"/>
                <a:gd name="connsiteX7" fmla="*/ 11207 w 154891"/>
                <a:gd name="connsiteY7" fmla="*/ 130528 h 172067"/>
                <a:gd name="connsiteX8" fmla="*/ 11395 w 154891"/>
                <a:gd name="connsiteY8" fmla="*/ 131844 h 172067"/>
                <a:gd name="connsiteX9" fmla="*/ 7542 w 154891"/>
                <a:gd name="connsiteY9" fmla="*/ 136543 h 172067"/>
                <a:gd name="connsiteX10" fmla="*/ 2749 w 154891"/>
                <a:gd name="connsiteY10" fmla="*/ 133442 h 172067"/>
                <a:gd name="connsiteX11" fmla="*/ 587 w 154891"/>
                <a:gd name="connsiteY11" fmla="*/ 109195 h 172067"/>
                <a:gd name="connsiteX12" fmla="*/ 13087 w 154891"/>
                <a:gd name="connsiteY12" fmla="*/ 88801 h 172067"/>
                <a:gd name="connsiteX13" fmla="*/ 13463 w 154891"/>
                <a:gd name="connsiteY13" fmla="*/ 88425 h 172067"/>
                <a:gd name="connsiteX14" fmla="*/ 17880 w 154891"/>
                <a:gd name="connsiteY14" fmla="*/ 85042 h 172067"/>
                <a:gd name="connsiteX15" fmla="*/ 70508 w 154891"/>
                <a:gd name="connsiteY15" fmla="*/ 76772 h 172067"/>
                <a:gd name="connsiteX16" fmla="*/ 96823 w 154891"/>
                <a:gd name="connsiteY16" fmla="*/ 88049 h 172067"/>
                <a:gd name="connsiteX17" fmla="*/ 96823 w 154891"/>
                <a:gd name="connsiteY17" fmla="*/ 88049 h 172067"/>
                <a:gd name="connsiteX18" fmla="*/ 98796 w 154891"/>
                <a:gd name="connsiteY18" fmla="*/ 86546 h 172067"/>
                <a:gd name="connsiteX19" fmla="*/ 113363 w 154891"/>
                <a:gd name="connsiteY19" fmla="*/ 84760 h 172067"/>
                <a:gd name="connsiteX20" fmla="*/ 120318 w 154891"/>
                <a:gd name="connsiteY20" fmla="*/ 91057 h 172067"/>
                <a:gd name="connsiteX21" fmla="*/ 122479 w 154891"/>
                <a:gd name="connsiteY21" fmla="*/ 93688 h 172067"/>
                <a:gd name="connsiteX22" fmla="*/ 139866 w 154891"/>
                <a:gd name="connsiteY22" fmla="*/ 117747 h 172067"/>
                <a:gd name="connsiteX23" fmla="*/ 139020 w 154891"/>
                <a:gd name="connsiteY23" fmla="*/ 124138 h 172067"/>
                <a:gd name="connsiteX24" fmla="*/ 137610 w 154891"/>
                <a:gd name="connsiteY24" fmla="*/ 125266 h 172067"/>
                <a:gd name="connsiteX25" fmla="*/ 131313 w 154891"/>
                <a:gd name="connsiteY25" fmla="*/ 124890 h 172067"/>
                <a:gd name="connsiteX26" fmla="*/ 110638 w 154891"/>
                <a:gd name="connsiteY26" fmla="*/ 103556 h 172067"/>
                <a:gd name="connsiteX27" fmla="*/ 109886 w 154891"/>
                <a:gd name="connsiteY27" fmla="*/ 103274 h 172067"/>
                <a:gd name="connsiteX28" fmla="*/ 114021 w 154891"/>
                <a:gd name="connsiteY28" fmla="*/ 121036 h 172067"/>
                <a:gd name="connsiteX29" fmla="*/ 114021 w 154891"/>
                <a:gd name="connsiteY29" fmla="*/ 161730 h 172067"/>
                <a:gd name="connsiteX30" fmla="*/ 107912 w 154891"/>
                <a:gd name="connsiteY30" fmla="*/ 170188 h 172067"/>
                <a:gd name="connsiteX31" fmla="*/ 91748 w 154891"/>
                <a:gd name="connsiteY31" fmla="*/ 172068 h 172067"/>
                <a:gd name="connsiteX32" fmla="*/ 41469 w 154891"/>
                <a:gd name="connsiteY32" fmla="*/ 96790 h 172067"/>
                <a:gd name="connsiteX33" fmla="*/ 56975 w 154891"/>
                <a:gd name="connsiteY33" fmla="*/ 100361 h 172067"/>
                <a:gd name="connsiteX34" fmla="*/ 72764 w 154891"/>
                <a:gd name="connsiteY34" fmla="*/ 122352 h 172067"/>
                <a:gd name="connsiteX35" fmla="*/ 72764 w 154891"/>
                <a:gd name="connsiteY35" fmla="*/ 162952 h 172067"/>
                <a:gd name="connsiteX36" fmla="*/ 75489 w 154891"/>
                <a:gd name="connsiteY36" fmla="*/ 166805 h 172067"/>
                <a:gd name="connsiteX37" fmla="*/ 106409 w 154891"/>
                <a:gd name="connsiteY37" fmla="*/ 166899 h 172067"/>
                <a:gd name="connsiteX38" fmla="*/ 110356 w 154891"/>
                <a:gd name="connsiteY38" fmla="*/ 161918 h 172067"/>
                <a:gd name="connsiteX39" fmla="*/ 110356 w 154891"/>
                <a:gd name="connsiteY39" fmla="*/ 121036 h 172067"/>
                <a:gd name="connsiteX40" fmla="*/ 105751 w 154891"/>
                <a:gd name="connsiteY40" fmla="*/ 103462 h 172067"/>
                <a:gd name="connsiteX41" fmla="*/ 105751 w 154891"/>
                <a:gd name="connsiteY41" fmla="*/ 103462 h 172067"/>
                <a:gd name="connsiteX42" fmla="*/ 96071 w 154891"/>
                <a:gd name="connsiteY42" fmla="*/ 92279 h 172067"/>
                <a:gd name="connsiteX43" fmla="*/ 70039 w 154891"/>
                <a:gd name="connsiteY43" fmla="*/ 80719 h 172067"/>
                <a:gd name="connsiteX44" fmla="*/ 19947 w 154891"/>
                <a:gd name="connsiteY44" fmla="*/ 88331 h 172067"/>
                <a:gd name="connsiteX45" fmla="*/ 16094 w 154891"/>
                <a:gd name="connsiteY45" fmla="*/ 91245 h 172067"/>
                <a:gd name="connsiteX46" fmla="*/ 15624 w 154891"/>
                <a:gd name="connsiteY46" fmla="*/ 91715 h 172067"/>
                <a:gd name="connsiteX47" fmla="*/ 4253 w 154891"/>
                <a:gd name="connsiteY47" fmla="*/ 110135 h 172067"/>
                <a:gd name="connsiteX48" fmla="*/ 6320 w 154891"/>
                <a:gd name="connsiteY48" fmla="*/ 132502 h 172067"/>
                <a:gd name="connsiteX49" fmla="*/ 6602 w 154891"/>
                <a:gd name="connsiteY49" fmla="*/ 133066 h 172067"/>
                <a:gd name="connsiteX50" fmla="*/ 7072 w 154891"/>
                <a:gd name="connsiteY50" fmla="*/ 132878 h 172067"/>
                <a:gd name="connsiteX51" fmla="*/ 7542 w 154891"/>
                <a:gd name="connsiteY51" fmla="*/ 132314 h 172067"/>
                <a:gd name="connsiteX52" fmla="*/ 7354 w 154891"/>
                <a:gd name="connsiteY52" fmla="*/ 131186 h 172067"/>
                <a:gd name="connsiteX53" fmla="*/ 8200 w 154891"/>
                <a:gd name="connsiteY53" fmla="*/ 113330 h 172067"/>
                <a:gd name="connsiteX54" fmla="*/ 27748 w 154891"/>
                <a:gd name="connsiteY54" fmla="*/ 98575 h 172067"/>
                <a:gd name="connsiteX55" fmla="*/ 41469 w 154891"/>
                <a:gd name="connsiteY55" fmla="*/ 96790 h 172067"/>
                <a:gd name="connsiteX56" fmla="*/ 110074 w 154891"/>
                <a:gd name="connsiteY56" fmla="*/ 99609 h 172067"/>
                <a:gd name="connsiteX57" fmla="*/ 113457 w 154891"/>
                <a:gd name="connsiteY57" fmla="*/ 101019 h 172067"/>
                <a:gd name="connsiteX58" fmla="*/ 134133 w 154891"/>
                <a:gd name="connsiteY58" fmla="*/ 122352 h 172067"/>
                <a:gd name="connsiteX59" fmla="*/ 135355 w 154891"/>
                <a:gd name="connsiteY59" fmla="*/ 122446 h 172067"/>
                <a:gd name="connsiteX60" fmla="*/ 136764 w 154891"/>
                <a:gd name="connsiteY60" fmla="*/ 121318 h 172067"/>
                <a:gd name="connsiteX61" fmla="*/ 136952 w 154891"/>
                <a:gd name="connsiteY61" fmla="*/ 120003 h 172067"/>
                <a:gd name="connsiteX62" fmla="*/ 119848 w 154891"/>
                <a:gd name="connsiteY62" fmla="*/ 96226 h 172067"/>
                <a:gd name="connsiteX63" fmla="*/ 117592 w 154891"/>
                <a:gd name="connsiteY63" fmla="*/ 93500 h 172067"/>
                <a:gd name="connsiteX64" fmla="*/ 111860 w 154891"/>
                <a:gd name="connsiteY64" fmla="*/ 88237 h 172067"/>
                <a:gd name="connsiteX65" fmla="*/ 101240 w 154891"/>
                <a:gd name="connsiteY65" fmla="*/ 89741 h 172067"/>
                <a:gd name="connsiteX66" fmla="*/ 100018 w 154891"/>
                <a:gd name="connsiteY66" fmla="*/ 90681 h 172067"/>
                <a:gd name="connsiteX67" fmla="*/ 108194 w 154891"/>
                <a:gd name="connsiteY67" fmla="*/ 100079 h 172067"/>
                <a:gd name="connsiteX68" fmla="*/ 110074 w 154891"/>
                <a:gd name="connsiteY68" fmla="*/ 99609 h 172067"/>
                <a:gd name="connsiteX69" fmla="*/ 96353 w 154891"/>
                <a:gd name="connsiteY69" fmla="*/ 88707 h 172067"/>
                <a:gd name="connsiteX70" fmla="*/ 97575 w 154891"/>
                <a:gd name="connsiteY70" fmla="*/ 90117 h 172067"/>
                <a:gd name="connsiteX71" fmla="*/ 97011 w 154891"/>
                <a:gd name="connsiteY71" fmla="*/ 89177 h 172067"/>
                <a:gd name="connsiteX72" fmla="*/ 96353 w 154891"/>
                <a:gd name="connsiteY72" fmla="*/ 88707 h 172067"/>
                <a:gd name="connsiteX73" fmla="*/ 149358 w 154891"/>
                <a:gd name="connsiteY73" fmla="*/ 93500 h 172067"/>
                <a:gd name="connsiteX74" fmla="*/ 146350 w 154891"/>
                <a:gd name="connsiteY74" fmla="*/ 92091 h 172067"/>
                <a:gd name="connsiteX75" fmla="*/ 129434 w 154891"/>
                <a:gd name="connsiteY75" fmla="*/ 71415 h 172067"/>
                <a:gd name="connsiteX76" fmla="*/ 114491 w 154891"/>
                <a:gd name="connsiteY76" fmla="*/ 64930 h 172067"/>
                <a:gd name="connsiteX77" fmla="*/ 84417 w 154891"/>
                <a:gd name="connsiteY77" fmla="*/ 50927 h 172067"/>
                <a:gd name="connsiteX78" fmla="*/ 79530 w 154891"/>
                <a:gd name="connsiteY78" fmla="*/ 25835 h 172067"/>
                <a:gd name="connsiteX79" fmla="*/ 93909 w 154891"/>
                <a:gd name="connsiteY79" fmla="*/ 4971 h 172067"/>
                <a:gd name="connsiteX80" fmla="*/ 136952 w 154891"/>
                <a:gd name="connsiteY80" fmla="*/ 13147 h 172067"/>
                <a:gd name="connsiteX81" fmla="*/ 140993 w 154891"/>
                <a:gd name="connsiteY81" fmla="*/ 44443 h 172067"/>
                <a:gd name="connsiteX82" fmla="*/ 141463 w 154891"/>
                <a:gd name="connsiteY82" fmla="*/ 45101 h 172067"/>
                <a:gd name="connsiteX83" fmla="*/ 142027 w 154891"/>
                <a:gd name="connsiteY83" fmla="*/ 63239 h 172067"/>
                <a:gd name="connsiteX84" fmla="*/ 154433 w 154891"/>
                <a:gd name="connsiteY84" fmla="*/ 86546 h 172067"/>
                <a:gd name="connsiteX85" fmla="*/ 153305 w 154891"/>
                <a:gd name="connsiteY85" fmla="*/ 91527 h 172067"/>
                <a:gd name="connsiteX86" fmla="*/ 151707 w 154891"/>
                <a:gd name="connsiteY86" fmla="*/ 92654 h 172067"/>
                <a:gd name="connsiteX87" fmla="*/ 149358 w 154891"/>
                <a:gd name="connsiteY87" fmla="*/ 93500 h 172067"/>
                <a:gd name="connsiteX88" fmla="*/ 131032 w 154891"/>
                <a:gd name="connsiteY88" fmla="*/ 67280 h 172067"/>
                <a:gd name="connsiteX89" fmla="*/ 149358 w 154891"/>
                <a:gd name="connsiteY89" fmla="*/ 89647 h 172067"/>
                <a:gd name="connsiteX90" fmla="*/ 151049 w 154891"/>
                <a:gd name="connsiteY90" fmla="*/ 88519 h 172067"/>
                <a:gd name="connsiteX91" fmla="*/ 137610 w 154891"/>
                <a:gd name="connsiteY91" fmla="*/ 62957 h 172067"/>
                <a:gd name="connsiteX92" fmla="*/ 138268 w 154891"/>
                <a:gd name="connsiteY92" fmla="*/ 62017 h 172067"/>
                <a:gd name="connsiteX93" fmla="*/ 138362 w 154891"/>
                <a:gd name="connsiteY93" fmla="*/ 47168 h 172067"/>
                <a:gd name="connsiteX94" fmla="*/ 137422 w 154891"/>
                <a:gd name="connsiteY94" fmla="*/ 45946 h 172067"/>
                <a:gd name="connsiteX95" fmla="*/ 136670 w 154891"/>
                <a:gd name="connsiteY95" fmla="*/ 45101 h 172067"/>
                <a:gd name="connsiteX96" fmla="*/ 137140 w 154891"/>
                <a:gd name="connsiteY96" fmla="*/ 44067 h 172067"/>
                <a:gd name="connsiteX97" fmla="*/ 133945 w 154891"/>
                <a:gd name="connsiteY97" fmla="*/ 15403 h 172067"/>
                <a:gd name="connsiteX98" fmla="*/ 95977 w 154891"/>
                <a:gd name="connsiteY98" fmla="*/ 8166 h 172067"/>
                <a:gd name="connsiteX99" fmla="*/ 83290 w 154891"/>
                <a:gd name="connsiteY99" fmla="*/ 26680 h 172067"/>
                <a:gd name="connsiteX100" fmla="*/ 87613 w 154891"/>
                <a:gd name="connsiteY100" fmla="*/ 48954 h 172067"/>
                <a:gd name="connsiteX101" fmla="*/ 115149 w 154891"/>
                <a:gd name="connsiteY101" fmla="*/ 61171 h 172067"/>
                <a:gd name="connsiteX102" fmla="*/ 116371 w 154891"/>
                <a:gd name="connsiteY102" fmla="*/ 60983 h 172067"/>
                <a:gd name="connsiteX103" fmla="*/ 117028 w 154891"/>
                <a:gd name="connsiteY103" fmla="*/ 62017 h 172067"/>
                <a:gd name="connsiteX104" fmla="*/ 129998 w 154891"/>
                <a:gd name="connsiteY104" fmla="*/ 67656 h 172067"/>
                <a:gd name="connsiteX105" fmla="*/ 131032 w 154891"/>
                <a:gd name="connsiteY105" fmla="*/ 67280 h 172067"/>
                <a:gd name="connsiteX106" fmla="*/ 111014 w 154891"/>
                <a:gd name="connsiteY106" fmla="*/ 49612 h 172067"/>
                <a:gd name="connsiteX107" fmla="*/ 101240 w 154891"/>
                <a:gd name="connsiteY107" fmla="*/ 46510 h 172067"/>
                <a:gd name="connsiteX108" fmla="*/ 94097 w 154891"/>
                <a:gd name="connsiteY108" fmla="*/ 35139 h 172067"/>
                <a:gd name="connsiteX109" fmla="*/ 108194 w 154891"/>
                <a:gd name="connsiteY109" fmla="*/ 15027 h 172067"/>
                <a:gd name="connsiteX110" fmla="*/ 120976 w 154891"/>
                <a:gd name="connsiteY110" fmla="*/ 17940 h 172067"/>
                <a:gd name="connsiteX111" fmla="*/ 128118 w 154891"/>
                <a:gd name="connsiteY111" fmla="*/ 29312 h 172067"/>
                <a:gd name="connsiteX112" fmla="*/ 128118 w 154891"/>
                <a:gd name="connsiteY112" fmla="*/ 29312 h 172067"/>
                <a:gd name="connsiteX113" fmla="*/ 114021 w 154891"/>
                <a:gd name="connsiteY113" fmla="*/ 49424 h 172067"/>
                <a:gd name="connsiteX114" fmla="*/ 111014 w 154891"/>
                <a:gd name="connsiteY114" fmla="*/ 49612 h 172067"/>
                <a:gd name="connsiteX115" fmla="*/ 111014 w 154891"/>
                <a:gd name="connsiteY115" fmla="*/ 18410 h 172067"/>
                <a:gd name="connsiteX116" fmla="*/ 108664 w 154891"/>
                <a:gd name="connsiteY116" fmla="*/ 18598 h 172067"/>
                <a:gd name="connsiteX117" fmla="*/ 97669 w 154891"/>
                <a:gd name="connsiteY117" fmla="*/ 34387 h 172067"/>
                <a:gd name="connsiteX118" fmla="*/ 103307 w 154891"/>
                <a:gd name="connsiteY118" fmla="*/ 43315 h 172067"/>
                <a:gd name="connsiteX119" fmla="*/ 113269 w 154891"/>
                <a:gd name="connsiteY119" fmla="*/ 45570 h 172067"/>
                <a:gd name="connsiteX120" fmla="*/ 124265 w 154891"/>
                <a:gd name="connsiteY120" fmla="*/ 29782 h 172067"/>
                <a:gd name="connsiteX121" fmla="*/ 124265 w 154891"/>
                <a:gd name="connsiteY121" fmla="*/ 29782 h 172067"/>
                <a:gd name="connsiteX122" fmla="*/ 118720 w 154891"/>
                <a:gd name="connsiteY122" fmla="*/ 20854 h 172067"/>
                <a:gd name="connsiteX123" fmla="*/ 111014 w 154891"/>
                <a:gd name="connsiteY123" fmla="*/ 18410 h 17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54891" h="172067">
                  <a:moveTo>
                    <a:pt x="91748" y="172068"/>
                  </a:moveTo>
                  <a:cubicBezTo>
                    <a:pt x="84887" y="172068"/>
                    <a:pt x="77933" y="171504"/>
                    <a:pt x="74362" y="170282"/>
                  </a:cubicBezTo>
                  <a:cubicBezTo>
                    <a:pt x="71166" y="169248"/>
                    <a:pt x="69005" y="166241"/>
                    <a:pt x="69099" y="162858"/>
                  </a:cubicBezTo>
                  <a:cubicBezTo>
                    <a:pt x="69193" y="151862"/>
                    <a:pt x="69287" y="132032"/>
                    <a:pt x="69099" y="122352"/>
                  </a:cubicBezTo>
                  <a:cubicBezTo>
                    <a:pt x="68911" y="110417"/>
                    <a:pt x="55472" y="103650"/>
                    <a:pt x="55284" y="103556"/>
                  </a:cubicBezTo>
                  <a:cubicBezTo>
                    <a:pt x="44664" y="97635"/>
                    <a:pt x="29063" y="102146"/>
                    <a:pt x="28875" y="102146"/>
                  </a:cubicBezTo>
                  <a:cubicBezTo>
                    <a:pt x="28687" y="102240"/>
                    <a:pt x="14872" y="105718"/>
                    <a:pt x="11865" y="114458"/>
                  </a:cubicBezTo>
                  <a:cubicBezTo>
                    <a:pt x="9609" y="120848"/>
                    <a:pt x="10643" y="127333"/>
                    <a:pt x="11207" y="130528"/>
                  </a:cubicBezTo>
                  <a:cubicBezTo>
                    <a:pt x="11301" y="131092"/>
                    <a:pt x="11395" y="131562"/>
                    <a:pt x="11395" y="131844"/>
                  </a:cubicBezTo>
                  <a:cubicBezTo>
                    <a:pt x="11677" y="134194"/>
                    <a:pt x="9609" y="136167"/>
                    <a:pt x="7542" y="136543"/>
                  </a:cubicBezTo>
                  <a:cubicBezTo>
                    <a:pt x="5850" y="136919"/>
                    <a:pt x="3595" y="136261"/>
                    <a:pt x="2749" y="133442"/>
                  </a:cubicBezTo>
                  <a:cubicBezTo>
                    <a:pt x="2561" y="132878"/>
                    <a:pt x="-1480" y="119063"/>
                    <a:pt x="587" y="109195"/>
                  </a:cubicBezTo>
                  <a:cubicBezTo>
                    <a:pt x="2091" y="101958"/>
                    <a:pt x="6320" y="95098"/>
                    <a:pt x="13087" y="88801"/>
                  </a:cubicBezTo>
                  <a:lnTo>
                    <a:pt x="13463" y="88425"/>
                  </a:lnTo>
                  <a:cubicBezTo>
                    <a:pt x="14966" y="86922"/>
                    <a:pt x="17692" y="85136"/>
                    <a:pt x="17880" y="85042"/>
                  </a:cubicBezTo>
                  <a:cubicBezTo>
                    <a:pt x="39025" y="71603"/>
                    <a:pt x="69287" y="76584"/>
                    <a:pt x="70508" y="76772"/>
                  </a:cubicBezTo>
                  <a:cubicBezTo>
                    <a:pt x="81222" y="79215"/>
                    <a:pt x="89962" y="82975"/>
                    <a:pt x="96823" y="88049"/>
                  </a:cubicBezTo>
                  <a:lnTo>
                    <a:pt x="96823" y="88049"/>
                  </a:lnTo>
                  <a:cubicBezTo>
                    <a:pt x="97387" y="87580"/>
                    <a:pt x="98045" y="87110"/>
                    <a:pt x="98796" y="86546"/>
                  </a:cubicBezTo>
                  <a:cubicBezTo>
                    <a:pt x="103401" y="83162"/>
                    <a:pt x="108852" y="82505"/>
                    <a:pt x="113363" y="84760"/>
                  </a:cubicBezTo>
                  <a:cubicBezTo>
                    <a:pt x="116559" y="86358"/>
                    <a:pt x="118156" y="88425"/>
                    <a:pt x="120318" y="91057"/>
                  </a:cubicBezTo>
                  <a:cubicBezTo>
                    <a:pt x="120976" y="91809"/>
                    <a:pt x="121634" y="92748"/>
                    <a:pt x="122479" y="93688"/>
                  </a:cubicBezTo>
                  <a:cubicBezTo>
                    <a:pt x="123137" y="94440"/>
                    <a:pt x="128964" y="102522"/>
                    <a:pt x="139866" y="117747"/>
                  </a:cubicBezTo>
                  <a:cubicBezTo>
                    <a:pt x="141275" y="119721"/>
                    <a:pt x="140899" y="122540"/>
                    <a:pt x="139020" y="124138"/>
                  </a:cubicBezTo>
                  <a:lnTo>
                    <a:pt x="137610" y="125266"/>
                  </a:lnTo>
                  <a:cubicBezTo>
                    <a:pt x="135731" y="126769"/>
                    <a:pt x="133005" y="126675"/>
                    <a:pt x="131313" y="124890"/>
                  </a:cubicBezTo>
                  <a:lnTo>
                    <a:pt x="110638" y="103556"/>
                  </a:lnTo>
                  <a:cubicBezTo>
                    <a:pt x="110450" y="103368"/>
                    <a:pt x="110074" y="103274"/>
                    <a:pt x="109886" y="103274"/>
                  </a:cubicBezTo>
                  <a:cubicBezTo>
                    <a:pt x="114679" y="112672"/>
                    <a:pt x="114021" y="120661"/>
                    <a:pt x="114021" y="121036"/>
                  </a:cubicBezTo>
                  <a:lnTo>
                    <a:pt x="114021" y="161730"/>
                  </a:lnTo>
                  <a:cubicBezTo>
                    <a:pt x="114021" y="165301"/>
                    <a:pt x="111672" y="168402"/>
                    <a:pt x="107912" y="170188"/>
                  </a:cubicBezTo>
                  <a:cubicBezTo>
                    <a:pt x="105187" y="171504"/>
                    <a:pt x="98514" y="172068"/>
                    <a:pt x="91748" y="172068"/>
                  </a:cubicBezTo>
                  <a:close/>
                  <a:moveTo>
                    <a:pt x="41469" y="96790"/>
                  </a:moveTo>
                  <a:cubicBezTo>
                    <a:pt x="46450" y="96790"/>
                    <a:pt x="52088" y="97635"/>
                    <a:pt x="56975" y="100361"/>
                  </a:cubicBezTo>
                  <a:cubicBezTo>
                    <a:pt x="57539" y="100643"/>
                    <a:pt x="72576" y="108161"/>
                    <a:pt x="72764" y="122352"/>
                  </a:cubicBezTo>
                  <a:cubicBezTo>
                    <a:pt x="72952" y="132126"/>
                    <a:pt x="72858" y="151956"/>
                    <a:pt x="72764" y="162952"/>
                  </a:cubicBezTo>
                  <a:cubicBezTo>
                    <a:pt x="72764" y="164643"/>
                    <a:pt x="73892" y="166241"/>
                    <a:pt x="75489" y="166805"/>
                  </a:cubicBezTo>
                  <a:cubicBezTo>
                    <a:pt x="81786" y="168966"/>
                    <a:pt x="101710" y="168966"/>
                    <a:pt x="106409" y="166899"/>
                  </a:cubicBezTo>
                  <a:cubicBezTo>
                    <a:pt x="107537" y="166335"/>
                    <a:pt x="110356" y="164831"/>
                    <a:pt x="110356" y="161918"/>
                  </a:cubicBezTo>
                  <a:lnTo>
                    <a:pt x="110356" y="121036"/>
                  </a:lnTo>
                  <a:cubicBezTo>
                    <a:pt x="110356" y="120848"/>
                    <a:pt x="110920" y="112578"/>
                    <a:pt x="105751" y="103462"/>
                  </a:cubicBezTo>
                  <a:lnTo>
                    <a:pt x="105751" y="103462"/>
                  </a:lnTo>
                  <a:cubicBezTo>
                    <a:pt x="103401" y="99327"/>
                    <a:pt x="100112" y="95568"/>
                    <a:pt x="96071" y="92279"/>
                  </a:cubicBezTo>
                  <a:cubicBezTo>
                    <a:pt x="89492" y="87016"/>
                    <a:pt x="80752" y="83069"/>
                    <a:pt x="70039" y="80719"/>
                  </a:cubicBezTo>
                  <a:cubicBezTo>
                    <a:pt x="68723" y="80531"/>
                    <a:pt x="39871" y="75738"/>
                    <a:pt x="19947" y="88331"/>
                  </a:cubicBezTo>
                  <a:cubicBezTo>
                    <a:pt x="19947" y="88331"/>
                    <a:pt x="17410" y="90023"/>
                    <a:pt x="16094" y="91245"/>
                  </a:cubicBezTo>
                  <a:lnTo>
                    <a:pt x="15624" y="91715"/>
                  </a:lnTo>
                  <a:cubicBezTo>
                    <a:pt x="9421" y="97447"/>
                    <a:pt x="5568" y="103650"/>
                    <a:pt x="4253" y="110135"/>
                  </a:cubicBezTo>
                  <a:cubicBezTo>
                    <a:pt x="2373" y="119063"/>
                    <a:pt x="6226" y="132408"/>
                    <a:pt x="6320" y="132502"/>
                  </a:cubicBezTo>
                  <a:cubicBezTo>
                    <a:pt x="6414" y="132878"/>
                    <a:pt x="6508" y="132972"/>
                    <a:pt x="6602" y="133066"/>
                  </a:cubicBezTo>
                  <a:cubicBezTo>
                    <a:pt x="6602" y="133066"/>
                    <a:pt x="6790" y="133066"/>
                    <a:pt x="7072" y="132878"/>
                  </a:cubicBezTo>
                  <a:cubicBezTo>
                    <a:pt x="7354" y="132690"/>
                    <a:pt x="7542" y="132408"/>
                    <a:pt x="7542" y="132314"/>
                  </a:cubicBezTo>
                  <a:cubicBezTo>
                    <a:pt x="7542" y="132032"/>
                    <a:pt x="7448" y="131656"/>
                    <a:pt x="7354" y="131186"/>
                  </a:cubicBezTo>
                  <a:cubicBezTo>
                    <a:pt x="6790" y="127803"/>
                    <a:pt x="5662" y="120661"/>
                    <a:pt x="8200" y="113330"/>
                  </a:cubicBezTo>
                  <a:cubicBezTo>
                    <a:pt x="11865" y="102710"/>
                    <a:pt x="27090" y="98763"/>
                    <a:pt x="27748" y="98575"/>
                  </a:cubicBezTo>
                  <a:cubicBezTo>
                    <a:pt x="28217" y="98481"/>
                    <a:pt x="34138" y="96790"/>
                    <a:pt x="41469" y="96790"/>
                  </a:cubicBezTo>
                  <a:close/>
                  <a:moveTo>
                    <a:pt x="110074" y="99609"/>
                  </a:moveTo>
                  <a:cubicBezTo>
                    <a:pt x="111296" y="99609"/>
                    <a:pt x="112517" y="100079"/>
                    <a:pt x="113457" y="101019"/>
                  </a:cubicBezTo>
                  <a:lnTo>
                    <a:pt x="134133" y="122352"/>
                  </a:lnTo>
                  <a:cubicBezTo>
                    <a:pt x="134509" y="122728"/>
                    <a:pt x="134979" y="122728"/>
                    <a:pt x="135355" y="122446"/>
                  </a:cubicBezTo>
                  <a:lnTo>
                    <a:pt x="136764" y="121318"/>
                  </a:lnTo>
                  <a:cubicBezTo>
                    <a:pt x="137140" y="120942"/>
                    <a:pt x="137234" y="120379"/>
                    <a:pt x="136952" y="120003"/>
                  </a:cubicBezTo>
                  <a:cubicBezTo>
                    <a:pt x="126802" y="105812"/>
                    <a:pt x="120412" y="96978"/>
                    <a:pt x="119848" y="96226"/>
                  </a:cubicBezTo>
                  <a:cubicBezTo>
                    <a:pt x="119002" y="95192"/>
                    <a:pt x="118250" y="94346"/>
                    <a:pt x="117592" y="93500"/>
                  </a:cubicBezTo>
                  <a:cubicBezTo>
                    <a:pt x="115619" y="91057"/>
                    <a:pt x="114303" y="89459"/>
                    <a:pt x="111860" y="88237"/>
                  </a:cubicBezTo>
                  <a:cubicBezTo>
                    <a:pt x="107067" y="85794"/>
                    <a:pt x="102462" y="88801"/>
                    <a:pt x="101240" y="89741"/>
                  </a:cubicBezTo>
                  <a:cubicBezTo>
                    <a:pt x="100770" y="90023"/>
                    <a:pt x="100394" y="90399"/>
                    <a:pt x="100018" y="90681"/>
                  </a:cubicBezTo>
                  <a:cubicBezTo>
                    <a:pt x="103307" y="93500"/>
                    <a:pt x="106033" y="96696"/>
                    <a:pt x="108194" y="100079"/>
                  </a:cubicBezTo>
                  <a:cubicBezTo>
                    <a:pt x="108758" y="99797"/>
                    <a:pt x="109416" y="99609"/>
                    <a:pt x="110074" y="99609"/>
                  </a:cubicBezTo>
                  <a:close/>
                  <a:moveTo>
                    <a:pt x="96353" y="88707"/>
                  </a:moveTo>
                  <a:lnTo>
                    <a:pt x="97575" y="90117"/>
                  </a:lnTo>
                  <a:lnTo>
                    <a:pt x="97011" y="89177"/>
                  </a:lnTo>
                  <a:lnTo>
                    <a:pt x="96353" y="88707"/>
                  </a:lnTo>
                  <a:close/>
                  <a:moveTo>
                    <a:pt x="149358" y="93500"/>
                  </a:moveTo>
                  <a:cubicBezTo>
                    <a:pt x="148230" y="93500"/>
                    <a:pt x="147102" y="93030"/>
                    <a:pt x="146350" y="92091"/>
                  </a:cubicBezTo>
                  <a:lnTo>
                    <a:pt x="129434" y="71415"/>
                  </a:lnTo>
                  <a:cubicBezTo>
                    <a:pt x="123607" y="72073"/>
                    <a:pt x="117968" y="69629"/>
                    <a:pt x="114491" y="64930"/>
                  </a:cubicBezTo>
                  <a:cubicBezTo>
                    <a:pt x="102556" y="66246"/>
                    <a:pt x="91184" y="60983"/>
                    <a:pt x="84417" y="50927"/>
                  </a:cubicBezTo>
                  <a:cubicBezTo>
                    <a:pt x="79437" y="43503"/>
                    <a:pt x="77651" y="34575"/>
                    <a:pt x="79530" y="25835"/>
                  </a:cubicBezTo>
                  <a:cubicBezTo>
                    <a:pt x="81316" y="17095"/>
                    <a:pt x="86485" y="9670"/>
                    <a:pt x="93909" y="4971"/>
                  </a:cubicBezTo>
                  <a:cubicBezTo>
                    <a:pt x="108100" y="-4051"/>
                    <a:pt x="126990" y="-480"/>
                    <a:pt x="136952" y="13147"/>
                  </a:cubicBezTo>
                  <a:cubicBezTo>
                    <a:pt x="143531" y="22169"/>
                    <a:pt x="145035" y="34105"/>
                    <a:pt x="140993" y="44443"/>
                  </a:cubicBezTo>
                  <a:cubicBezTo>
                    <a:pt x="141181" y="44631"/>
                    <a:pt x="141275" y="44913"/>
                    <a:pt x="141463" y="45101"/>
                  </a:cubicBezTo>
                  <a:cubicBezTo>
                    <a:pt x="145129" y="50551"/>
                    <a:pt x="145316" y="57694"/>
                    <a:pt x="142027" y="63239"/>
                  </a:cubicBezTo>
                  <a:lnTo>
                    <a:pt x="154433" y="86546"/>
                  </a:lnTo>
                  <a:cubicBezTo>
                    <a:pt x="155372" y="88237"/>
                    <a:pt x="154808" y="90399"/>
                    <a:pt x="153305" y="91527"/>
                  </a:cubicBezTo>
                  <a:lnTo>
                    <a:pt x="151707" y="92654"/>
                  </a:lnTo>
                  <a:cubicBezTo>
                    <a:pt x="150955" y="93218"/>
                    <a:pt x="150203" y="93500"/>
                    <a:pt x="149358" y="93500"/>
                  </a:cubicBezTo>
                  <a:close/>
                  <a:moveTo>
                    <a:pt x="131032" y="67280"/>
                  </a:moveTo>
                  <a:lnTo>
                    <a:pt x="149358" y="89647"/>
                  </a:lnTo>
                  <a:lnTo>
                    <a:pt x="151049" y="88519"/>
                  </a:lnTo>
                  <a:lnTo>
                    <a:pt x="137610" y="62957"/>
                  </a:lnTo>
                  <a:lnTo>
                    <a:pt x="138268" y="62017"/>
                  </a:lnTo>
                  <a:cubicBezTo>
                    <a:pt x="141275" y="57600"/>
                    <a:pt x="141369" y="51585"/>
                    <a:pt x="138362" y="47168"/>
                  </a:cubicBezTo>
                  <a:cubicBezTo>
                    <a:pt x="138080" y="46698"/>
                    <a:pt x="137704" y="46322"/>
                    <a:pt x="137422" y="45946"/>
                  </a:cubicBezTo>
                  <a:lnTo>
                    <a:pt x="136670" y="45101"/>
                  </a:lnTo>
                  <a:lnTo>
                    <a:pt x="137140" y="44067"/>
                  </a:lnTo>
                  <a:cubicBezTo>
                    <a:pt x="141181" y="34669"/>
                    <a:pt x="139960" y="23673"/>
                    <a:pt x="133945" y="15403"/>
                  </a:cubicBezTo>
                  <a:cubicBezTo>
                    <a:pt x="125299" y="3561"/>
                    <a:pt x="108288" y="272"/>
                    <a:pt x="95977" y="8166"/>
                  </a:cubicBezTo>
                  <a:cubicBezTo>
                    <a:pt x="89398" y="12396"/>
                    <a:pt x="84887" y="18974"/>
                    <a:pt x="83290" y="26680"/>
                  </a:cubicBezTo>
                  <a:cubicBezTo>
                    <a:pt x="81692" y="34481"/>
                    <a:pt x="83196" y="42375"/>
                    <a:pt x="87613" y="48954"/>
                  </a:cubicBezTo>
                  <a:cubicBezTo>
                    <a:pt x="93815" y="58164"/>
                    <a:pt x="104341" y="62863"/>
                    <a:pt x="115149" y="61171"/>
                  </a:cubicBezTo>
                  <a:lnTo>
                    <a:pt x="116371" y="60983"/>
                  </a:lnTo>
                  <a:lnTo>
                    <a:pt x="117028" y="62017"/>
                  </a:lnTo>
                  <a:cubicBezTo>
                    <a:pt x="119942" y="66340"/>
                    <a:pt x="125017" y="68502"/>
                    <a:pt x="129998" y="67656"/>
                  </a:cubicBezTo>
                  <a:lnTo>
                    <a:pt x="131032" y="67280"/>
                  </a:lnTo>
                  <a:close/>
                  <a:moveTo>
                    <a:pt x="111014" y="49612"/>
                  </a:moveTo>
                  <a:cubicBezTo>
                    <a:pt x="107537" y="49612"/>
                    <a:pt x="104153" y="48578"/>
                    <a:pt x="101240" y="46510"/>
                  </a:cubicBezTo>
                  <a:cubicBezTo>
                    <a:pt x="97387" y="43785"/>
                    <a:pt x="94943" y="39838"/>
                    <a:pt x="94097" y="35139"/>
                  </a:cubicBezTo>
                  <a:cubicBezTo>
                    <a:pt x="92500" y="25647"/>
                    <a:pt x="98796" y="16625"/>
                    <a:pt x="108194" y="15027"/>
                  </a:cubicBezTo>
                  <a:cubicBezTo>
                    <a:pt x="112705" y="14275"/>
                    <a:pt x="117216" y="15309"/>
                    <a:pt x="120976" y="17940"/>
                  </a:cubicBezTo>
                  <a:cubicBezTo>
                    <a:pt x="124829" y="20666"/>
                    <a:pt x="127272" y="24613"/>
                    <a:pt x="128118" y="29312"/>
                  </a:cubicBezTo>
                  <a:lnTo>
                    <a:pt x="128118" y="29312"/>
                  </a:lnTo>
                  <a:cubicBezTo>
                    <a:pt x="129716" y="38804"/>
                    <a:pt x="123419" y="47826"/>
                    <a:pt x="114021" y="49424"/>
                  </a:cubicBezTo>
                  <a:cubicBezTo>
                    <a:pt x="112987" y="49518"/>
                    <a:pt x="111954" y="49612"/>
                    <a:pt x="111014" y="49612"/>
                  </a:cubicBezTo>
                  <a:close/>
                  <a:moveTo>
                    <a:pt x="111014" y="18410"/>
                  </a:moveTo>
                  <a:cubicBezTo>
                    <a:pt x="110262" y="18410"/>
                    <a:pt x="109510" y="18504"/>
                    <a:pt x="108664" y="18598"/>
                  </a:cubicBezTo>
                  <a:cubicBezTo>
                    <a:pt x="101334" y="19914"/>
                    <a:pt x="96447" y="26962"/>
                    <a:pt x="97669" y="34387"/>
                  </a:cubicBezTo>
                  <a:cubicBezTo>
                    <a:pt x="98326" y="38052"/>
                    <a:pt x="100300" y="41153"/>
                    <a:pt x="103307" y="43315"/>
                  </a:cubicBezTo>
                  <a:cubicBezTo>
                    <a:pt x="106221" y="45383"/>
                    <a:pt x="109698" y="46134"/>
                    <a:pt x="113269" y="45570"/>
                  </a:cubicBezTo>
                  <a:cubicBezTo>
                    <a:pt x="120600" y="44255"/>
                    <a:pt x="125487" y="37206"/>
                    <a:pt x="124265" y="29782"/>
                  </a:cubicBezTo>
                  <a:lnTo>
                    <a:pt x="124265" y="29782"/>
                  </a:lnTo>
                  <a:cubicBezTo>
                    <a:pt x="123607" y="26117"/>
                    <a:pt x="121634" y="23015"/>
                    <a:pt x="118720" y="20854"/>
                  </a:cubicBezTo>
                  <a:cubicBezTo>
                    <a:pt x="116465" y="19256"/>
                    <a:pt x="113833" y="18410"/>
                    <a:pt x="111014" y="18410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 459">
              <a:extLst>
                <a:ext uri="{FF2B5EF4-FFF2-40B4-BE49-F238E27FC236}">
                  <a16:creationId xmlns:a16="http://schemas.microsoft.com/office/drawing/2014/main" id="{56BB2459-B1FF-F941-BF3A-5FA2D3242654}"/>
                </a:ext>
              </a:extLst>
            </p:cNvPr>
            <p:cNvSpPr/>
            <p:nvPr/>
          </p:nvSpPr>
          <p:spPr>
            <a:xfrm>
              <a:off x="6210561" y="3442063"/>
              <a:ext cx="28243" cy="39659"/>
            </a:xfrm>
            <a:custGeom>
              <a:avLst/>
              <a:gdLst>
                <a:gd name="connsiteX0" fmla="*/ 10996 w 28243"/>
                <a:gd name="connsiteY0" fmla="*/ 39660 h 39659"/>
                <a:gd name="connsiteX1" fmla="*/ 0 w 28243"/>
                <a:gd name="connsiteY1" fmla="*/ 35149 h 39659"/>
                <a:gd name="connsiteX2" fmla="*/ 2537 w 28243"/>
                <a:gd name="connsiteY2" fmla="*/ 32329 h 39659"/>
                <a:gd name="connsiteX3" fmla="*/ 18890 w 28243"/>
                <a:gd name="connsiteY3" fmla="*/ 33175 h 39659"/>
                <a:gd name="connsiteX4" fmla="*/ 24341 w 28243"/>
                <a:gd name="connsiteY4" fmla="*/ 24999 h 39659"/>
                <a:gd name="connsiteX5" fmla="*/ 22273 w 28243"/>
                <a:gd name="connsiteY5" fmla="*/ 15883 h 39659"/>
                <a:gd name="connsiteX6" fmla="*/ 22273 w 28243"/>
                <a:gd name="connsiteY6" fmla="*/ 15883 h 39659"/>
                <a:gd name="connsiteX7" fmla="*/ 13439 w 28243"/>
                <a:gd name="connsiteY7" fmla="*/ 1974 h 39659"/>
                <a:gd name="connsiteX8" fmla="*/ 16634 w 28243"/>
                <a:gd name="connsiteY8" fmla="*/ 0 h 39659"/>
                <a:gd name="connsiteX9" fmla="*/ 24905 w 28243"/>
                <a:gd name="connsiteY9" fmla="*/ 13063 h 39659"/>
                <a:gd name="connsiteX10" fmla="*/ 28006 w 28243"/>
                <a:gd name="connsiteY10" fmla="*/ 25563 h 39659"/>
                <a:gd name="connsiteX11" fmla="*/ 20958 w 28243"/>
                <a:gd name="connsiteY11" fmla="*/ 36182 h 39659"/>
                <a:gd name="connsiteX12" fmla="*/ 10996 w 28243"/>
                <a:gd name="connsiteY12" fmla="*/ 39660 h 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3" h="39659">
                  <a:moveTo>
                    <a:pt x="10996" y="39660"/>
                  </a:moveTo>
                  <a:cubicBezTo>
                    <a:pt x="7143" y="39660"/>
                    <a:pt x="3383" y="38156"/>
                    <a:pt x="0" y="35149"/>
                  </a:cubicBezTo>
                  <a:lnTo>
                    <a:pt x="2537" y="32329"/>
                  </a:lnTo>
                  <a:cubicBezTo>
                    <a:pt x="5357" y="34867"/>
                    <a:pt x="11372" y="38438"/>
                    <a:pt x="18890" y="33175"/>
                  </a:cubicBezTo>
                  <a:cubicBezTo>
                    <a:pt x="21897" y="31107"/>
                    <a:pt x="23777" y="28194"/>
                    <a:pt x="24341" y="24999"/>
                  </a:cubicBezTo>
                  <a:cubicBezTo>
                    <a:pt x="24905" y="21991"/>
                    <a:pt x="24153" y="18796"/>
                    <a:pt x="22273" y="15883"/>
                  </a:cubicBezTo>
                  <a:lnTo>
                    <a:pt x="22273" y="15883"/>
                  </a:lnTo>
                  <a:lnTo>
                    <a:pt x="13439" y="1974"/>
                  </a:lnTo>
                  <a:lnTo>
                    <a:pt x="16634" y="0"/>
                  </a:lnTo>
                  <a:lnTo>
                    <a:pt x="24905" y="13063"/>
                  </a:lnTo>
                  <a:cubicBezTo>
                    <a:pt x="27724" y="17010"/>
                    <a:pt x="28758" y="21333"/>
                    <a:pt x="28006" y="25563"/>
                  </a:cubicBezTo>
                  <a:cubicBezTo>
                    <a:pt x="27254" y="29792"/>
                    <a:pt x="24717" y="33551"/>
                    <a:pt x="20958" y="36182"/>
                  </a:cubicBezTo>
                  <a:cubicBezTo>
                    <a:pt x="17762" y="38532"/>
                    <a:pt x="14379" y="39660"/>
                    <a:pt x="10996" y="39660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 460">
              <a:extLst>
                <a:ext uri="{FF2B5EF4-FFF2-40B4-BE49-F238E27FC236}">
                  <a16:creationId xmlns:a16="http://schemas.microsoft.com/office/drawing/2014/main" id="{0D8CAE63-990B-9449-96A0-DD05599F8F69}"/>
                </a:ext>
              </a:extLst>
            </p:cNvPr>
            <p:cNvSpPr/>
            <p:nvPr/>
          </p:nvSpPr>
          <p:spPr>
            <a:xfrm>
              <a:off x="5952680" y="3363401"/>
              <a:ext cx="104601" cy="168318"/>
            </a:xfrm>
            <a:custGeom>
              <a:avLst/>
              <a:gdLst>
                <a:gd name="connsiteX0" fmla="*/ 69263 w 104601"/>
                <a:gd name="connsiteY0" fmla="*/ 168318 h 168318"/>
                <a:gd name="connsiteX1" fmla="*/ 33833 w 104601"/>
                <a:gd name="connsiteY1" fmla="*/ 134955 h 168318"/>
                <a:gd name="connsiteX2" fmla="*/ 28194 w 104601"/>
                <a:gd name="connsiteY2" fmla="*/ 134955 h 168318"/>
                <a:gd name="connsiteX3" fmla="*/ 10620 w 104601"/>
                <a:gd name="connsiteY3" fmla="*/ 117287 h 168318"/>
                <a:gd name="connsiteX4" fmla="*/ 10620 w 104601"/>
                <a:gd name="connsiteY4" fmla="*/ 91631 h 168318"/>
                <a:gd name="connsiteX5" fmla="*/ 15319 w 104601"/>
                <a:gd name="connsiteY5" fmla="*/ 79695 h 168318"/>
                <a:gd name="connsiteX6" fmla="*/ 16728 w 104601"/>
                <a:gd name="connsiteY6" fmla="*/ 76688 h 168318"/>
                <a:gd name="connsiteX7" fmla="*/ 15225 w 104601"/>
                <a:gd name="connsiteY7" fmla="*/ 73586 h 168318"/>
                <a:gd name="connsiteX8" fmla="*/ 14661 w 104601"/>
                <a:gd name="connsiteY8" fmla="*/ 73022 h 168318"/>
                <a:gd name="connsiteX9" fmla="*/ 0 w 104601"/>
                <a:gd name="connsiteY9" fmla="*/ 41445 h 168318"/>
                <a:gd name="connsiteX10" fmla="*/ 0 w 104601"/>
                <a:gd name="connsiteY10" fmla="*/ 41351 h 168318"/>
                <a:gd name="connsiteX11" fmla="*/ 0 w 104601"/>
                <a:gd name="connsiteY11" fmla="*/ 41257 h 168318"/>
                <a:gd name="connsiteX12" fmla="*/ 41069 w 104601"/>
                <a:gd name="connsiteY12" fmla="*/ 0 h 168318"/>
                <a:gd name="connsiteX13" fmla="*/ 82139 w 104601"/>
                <a:gd name="connsiteY13" fmla="*/ 41257 h 168318"/>
                <a:gd name="connsiteX14" fmla="*/ 82139 w 104601"/>
                <a:gd name="connsiteY14" fmla="*/ 41351 h 168318"/>
                <a:gd name="connsiteX15" fmla="*/ 82139 w 104601"/>
                <a:gd name="connsiteY15" fmla="*/ 41445 h 168318"/>
                <a:gd name="connsiteX16" fmla="*/ 67290 w 104601"/>
                <a:gd name="connsiteY16" fmla="*/ 73210 h 168318"/>
                <a:gd name="connsiteX17" fmla="*/ 65410 w 104601"/>
                <a:gd name="connsiteY17" fmla="*/ 76594 h 168318"/>
                <a:gd name="connsiteX18" fmla="*/ 66632 w 104601"/>
                <a:gd name="connsiteY18" fmla="*/ 79507 h 168318"/>
                <a:gd name="connsiteX19" fmla="*/ 71331 w 104601"/>
                <a:gd name="connsiteY19" fmla="*/ 91537 h 168318"/>
                <a:gd name="connsiteX20" fmla="*/ 71331 w 104601"/>
                <a:gd name="connsiteY20" fmla="*/ 117193 h 168318"/>
                <a:gd name="connsiteX21" fmla="*/ 53757 w 104601"/>
                <a:gd name="connsiteY21" fmla="*/ 134861 h 168318"/>
                <a:gd name="connsiteX22" fmla="*/ 45862 w 104601"/>
                <a:gd name="connsiteY22" fmla="*/ 134861 h 168318"/>
                <a:gd name="connsiteX23" fmla="*/ 69263 w 104601"/>
                <a:gd name="connsiteY23" fmla="*/ 156195 h 168318"/>
                <a:gd name="connsiteX24" fmla="*/ 92758 w 104601"/>
                <a:gd name="connsiteY24" fmla="*/ 132512 h 168318"/>
                <a:gd name="connsiteX25" fmla="*/ 92758 w 104601"/>
                <a:gd name="connsiteY25" fmla="*/ 92570 h 168318"/>
                <a:gd name="connsiteX26" fmla="*/ 96987 w 104601"/>
                <a:gd name="connsiteY26" fmla="*/ 92570 h 168318"/>
                <a:gd name="connsiteX27" fmla="*/ 96987 w 104601"/>
                <a:gd name="connsiteY27" fmla="*/ 132512 h 168318"/>
                <a:gd name="connsiteX28" fmla="*/ 69263 w 104601"/>
                <a:gd name="connsiteY28" fmla="*/ 160424 h 168318"/>
                <a:gd name="connsiteX29" fmla="*/ 41633 w 104601"/>
                <a:gd name="connsiteY29" fmla="*/ 134861 h 168318"/>
                <a:gd name="connsiteX30" fmla="*/ 38062 w 104601"/>
                <a:gd name="connsiteY30" fmla="*/ 134861 h 168318"/>
                <a:gd name="connsiteX31" fmla="*/ 69169 w 104601"/>
                <a:gd name="connsiteY31" fmla="*/ 163995 h 168318"/>
                <a:gd name="connsiteX32" fmla="*/ 100465 w 104601"/>
                <a:gd name="connsiteY32" fmla="*/ 132512 h 168318"/>
                <a:gd name="connsiteX33" fmla="*/ 100465 w 104601"/>
                <a:gd name="connsiteY33" fmla="*/ 57516 h 168318"/>
                <a:gd name="connsiteX34" fmla="*/ 95484 w 104601"/>
                <a:gd name="connsiteY34" fmla="*/ 52535 h 168318"/>
                <a:gd name="connsiteX35" fmla="*/ 90503 w 104601"/>
                <a:gd name="connsiteY35" fmla="*/ 57516 h 168318"/>
                <a:gd name="connsiteX36" fmla="*/ 91912 w 104601"/>
                <a:gd name="connsiteY36" fmla="*/ 61087 h 168318"/>
                <a:gd name="connsiteX37" fmla="*/ 88905 w 104601"/>
                <a:gd name="connsiteY37" fmla="*/ 64094 h 168318"/>
                <a:gd name="connsiteX38" fmla="*/ 86180 w 104601"/>
                <a:gd name="connsiteY38" fmla="*/ 57610 h 168318"/>
                <a:gd name="connsiteX39" fmla="*/ 95390 w 104601"/>
                <a:gd name="connsiteY39" fmla="*/ 48400 h 168318"/>
                <a:gd name="connsiteX40" fmla="*/ 104600 w 104601"/>
                <a:gd name="connsiteY40" fmla="*/ 57422 h 168318"/>
                <a:gd name="connsiteX41" fmla="*/ 104600 w 104601"/>
                <a:gd name="connsiteY41" fmla="*/ 57422 h 168318"/>
                <a:gd name="connsiteX42" fmla="*/ 104600 w 104601"/>
                <a:gd name="connsiteY42" fmla="*/ 132606 h 168318"/>
                <a:gd name="connsiteX43" fmla="*/ 69263 w 104601"/>
                <a:gd name="connsiteY43" fmla="*/ 168318 h 168318"/>
                <a:gd name="connsiteX44" fmla="*/ 20958 w 104601"/>
                <a:gd name="connsiteY44" fmla="*/ 77252 h 168318"/>
                <a:gd name="connsiteX45" fmla="*/ 18420 w 104601"/>
                <a:gd name="connsiteY45" fmla="*/ 82608 h 168318"/>
                <a:gd name="connsiteX46" fmla="*/ 14943 w 104601"/>
                <a:gd name="connsiteY46" fmla="*/ 91537 h 168318"/>
                <a:gd name="connsiteX47" fmla="*/ 14943 w 104601"/>
                <a:gd name="connsiteY47" fmla="*/ 117193 h 168318"/>
                <a:gd name="connsiteX48" fmla="*/ 28288 w 104601"/>
                <a:gd name="connsiteY48" fmla="*/ 130632 h 168318"/>
                <a:gd name="connsiteX49" fmla="*/ 53757 w 104601"/>
                <a:gd name="connsiteY49" fmla="*/ 130632 h 168318"/>
                <a:gd name="connsiteX50" fmla="*/ 67102 w 104601"/>
                <a:gd name="connsiteY50" fmla="*/ 117193 h 168318"/>
                <a:gd name="connsiteX51" fmla="*/ 67102 w 104601"/>
                <a:gd name="connsiteY51" fmla="*/ 91537 h 168318"/>
                <a:gd name="connsiteX52" fmla="*/ 63530 w 104601"/>
                <a:gd name="connsiteY52" fmla="*/ 82514 h 168318"/>
                <a:gd name="connsiteX53" fmla="*/ 61087 w 104601"/>
                <a:gd name="connsiteY53" fmla="*/ 77252 h 168318"/>
                <a:gd name="connsiteX54" fmla="*/ 40975 w 104601"/>
                <a:gd name="connsiteY54" fmla="*/ 82608 h 168318"/>
                <a:gd name="connsiteX55" fmla="*/ 20958 w 104601"/>
                <a:gd name="connsiteY55" fmla="*/ 77252 h 168318"/>
                <a:gd name="connsiteX56" fmla="*/ 4229 w 104601"/>
                <a:gd name="connsiteY56" fmla="*/ 41351 h 168318"/>
                <a:gd name="connsiteX57" fmla="*/ 41069 w 104601"/>
                <a:gd name="connsiteY57" fmla="*/ 78379 h 168318"/>
                <a:gd name="connsiteX58" fmla="*/ 77909 w 104601"/>
                <a:gd name="connsiteY58" fmla="*/ 41351 h 168318"/>
                <a:gd name="connsiteX59" fmla="*/ 41069 w 104601"/>
                <a:gd name="connsiteY59" fmla="*/ 4323 h 168318"/>
                <a:gd name="connsiteX60" fmla="*/ 4229 w 104601"/>
                <a:gd name="connsiteY60" fmla="*/ 41351 h 168318"/>
                <a:gd name="connsiteX61" fmla="*/ 41069 w 104601"/>
                <a:gd name="connsiteY61" fmla="*/ 61651 h 168318"/>
                <a:gd name="connsiteX62" fmla="*/ 20864 w 104601"/>
                <a:gd name="connsiteY62" fmla="*/ 41351 h 168318"/>
                <a:gd name="connsiteX63" fmla="*/ 41069 w 104601"/>
                <a:gd name="connsiteY63" fmla="*/ 21052 h 168318"/>
                <a:gd name="connsiteX64" fmla="*/ 61275 w 104601"/>
                <a:gd name="connsiteY64" fmla="*/ 41351 h 168318"/>
                <a:gd name="connsiteX65" fmla="*/ 41069 w 104601"/>
                <a:gd name="connsiteY65" fmla="*/ 61651 h 168318"/>
                <a:gd name="connsiteX66" fmla="*/ 41069 w 104601"/>
                <a:gd name="connsiteY66" fmla="*/ 25187 h 168318"/>
                <a:gd name="connsiteX67" fmla="*/ 25093 w 104601"/>
                <a:gd name="connsiteY67" fmla="*/ 41257 h 168318"/>
                <a:gd name="connsiteX68" fmla="*/ 41069 w 104601"/>
                <a:gd name="connsiteY68" fmla="*/ 57328 h 168318"/>
                <a:gd name="connsiteX69" fmla="*/ 57046 w 104601"/>
                <a:gd name="connsiteY69" fmla="*/ 41257 h 168318"/>
                <a:gd name="connsiteX70" fmla="*/ 41069 w 104601"/>
                <a:gd name="connsiteY70" fmla="*/ 25187 h 16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4601" h="168318">
                  <a:moveTo>
                    <a:pt x="69263" y="168318"/>
                  </a:moveTo>
                  <a:cubicBezTo>
                    <a:pt x="50467" y="168318"/>
                    <a:pt x="35055" y="153563"/>
                    <a:pt x="33833" y="134955"/>
                  </a:cubicBezTo>
                  <a:lnTo>
                    <a:pt x="28194" y="134955"/>
                  </a:lnTo>
                  <a:cubicBezTo>
                    <a:pt x="18514" y="134955"/>
                    <a:pt x="10620" y="127061"/>
                    <a:pt x="10620" y="117287"/>
                  </a:cubicBezTo>
                  <a:lnTo>
                    <a:pt x="10620" y="91631"/>
                  </a:lnTo>
                  <a:cubicBezTo>
                    <a:pt x="10620" y="87213"/>
                    <a:pt x="12311" y="82984"/>
                    <a:pt x="15319" y="79695"/>
                  </a:cubicBezTo>
                  <a:cubicBezTo>
                    <a:pt x="16259" y="78849"/>
                    <a:pt x="16728" y="77721"/>
                    <a:pt x="16728" y="76688"/>
                  </a:cubicBezTo>
                  <a:cubicBezTo>
                    <a:pt x="16728" y="75466"/>
                    <a:pt x="16165" y="74338"/>
                    <a:pt x="15225" y="73586"/>
                  </a:cubicBezTo>
                  <a:lnTo>
                    <a:pt x="14661" y="73022"/>
                  </a:lnTo>
                  <a:cubicBezTo>
                    <a:pt x="5357" y="65128"/>
                    <a:pt x="0" y="53663"/>
                    <a:pt x="0" y="41445"/>
                  </a:cubicBezTo>
                  <a:cubicBezTo>
                    <a:pt x="0" y="41445"/>
                    <a:pt x="0" y="41445"/>
                    <a:pt x="0" y="41351"/>
                  </a:cubicBezTo>
                  <a:cubicBezTo>
                    <a:pt x="0" y="41257"/>
                    <a:pt x="0" y="41351"/>
                    <a:pt x="0" y="41257"/>
                  </a:cubicBezTo>
                  <a:cubicBezTo>
                    <a:pt x="0" y="18514"/>
                    <a:pt x="18420" y="0"/>
                    <a:pt x="41069" y="0"/>
                  </a:cubicBezTo>
                  <a:cubicBezTo>
                    <a:pt x="63718" y="0"/>
                    <a:pt x="82139" y="18514"/>
                    <a:pt x="82139" y="41257"/>
                  </a:cubicBezTo>
                  <a:cubicBezTo>
                    <a:pt x="82139" y="41257"/>
                    <a:pt x="82139" y="41257"/>
                    <a:pt x="82139" y="41351"/>
                  </a:cubicBezTo>
                  <a:cubicBezTo>
                    <a:pt x="82139" y="41445"/>
                    <a:pt x="82139" y="41351"/>
                    <a:pt x="82139" y="41445"/>
                  </a:cubicBezTo>
                  <a:cubicBezTo>
                    <a:pt x="82139" y="53757"/>
                    <a:pt x="76688" y="65316"/>
                    <a:pt x="67290" y="73210"/>
                  </a:cubicBezTo>
                  <a:cubicBezTo>
                    <a:pt x="66068" y="74338"/>
                    <a:pt x="65410" y="75466"/>
                    <a:pt x="65410" y="76594"/>
                  </a:cubicBezTo>
                  <a:cubicBezTo>
                    <a:pt x="65410" y="77721"/>
                    <a:pt x="65880" y="78755"/>
                    <a:pt x="66632" y="79507"/>
                  </a:cubicBezTo>
                  <a:cubicBezTo>
                    <a:pt x="69733" y="82890"/>
                    <a:pt x="71331" y="87119"/>
                    <a:pt x="71331" y="91537"/>
                  </a:cubicBezTo>
                  <a:lnTo>
                    <a:pt x="71331" y="117193"/>
                  </a:lnTo>
                  <a:cubicBezTo>
                    <a:pt x="71331" y="126967"/>
                    <a:pt x="63437" y="134861"/>
                    <a:pt x="53757" y="134861"/>
                  </a:cubicBezTo>
                  <a:lnTo>
                    <a:pt x="45862" y="134861"/>
                  </a:lnTo>
                  <a:cubicBezTo>
                    <a:pt x="46990" y="146797"/>
                    <a:pt x="57046" y="156195"/>
                    <a:pt x="69263" y="156195"/>
                  </a:cubicBezTo>
                  <a:cubicBezTo>
                    <a:pt x="82233" y="156195"/>
                    <a:pt x="92758" y="145575"/>
                    <a:pt x="92758" y="132512"/>
                  </a:cubicBezTo>
                  <a:lnTo>
                    <a:pt x="92758" y="92570"/>
                  </a:lnTo>
                  <a:lnTo>
                    <a:pt x="96987" y="92570"/>
                  </a:lnTo>
                  <a:lnTo>
                    <a:pt x="96987" y="132512"/>
                  </a:lnTo>
                  <a:cubicBezTo>
                    <a:pt x="96987" y="147925"/>
                    <a:pt x="84582" y="160424"/>
                    <a:pt x="69263" y="160424"/>
                  </a:cubicBezTo>
                  <a:cubicBezTo>
                    <a:pt x="54790" y="160424"/>
                    <a:pt x="42855" y="149146"/>
                    <a:pt x="41633" y="134861"/>
                  </a:cubicBezTo>
                  <a:lnTo>
                    <a:pt x="38062" y="134861"/>
                  </a:lnTo>
                  <a:cubicBezTo>
                    <a:pt x="39284" y="151120"/>
                    <a:pt x="52723" y="163995"/>
                    <a:pt x="69169" y="163995"/>
                  </a:cubicBezTo>
                  <a:cubicBezTo>
                    <a:pt x="86368" y="163995"/>
                    <a:pt x="100465" y="149898"/>
                    <a:pt x="100465" y="132512"/>
                  </a:cubicBezTo>
                  <a:lnTo>
                    <a:pt x="100465" y="57516"/>
                  </a:lnTo>
                  <a:cubicBezTo>
                    <a:pt x="100465" y="54790"/>
                    <a:pt x="98209" y="52535"/>
                    <a:pt x="95484" y="52535"/>
                  </a:cubicBezTo>
                  <a:cubicBezTo>
                    <a:pt x="92758" y="52535"/>
                    <a:pt x="90503" y="54790"/>
                    <a:pt x="90503" y="57516"/>
                  </a:cubicBezTo>
                  <a:cubicBezTo>
                    <a:pt x="90503" y="58831"/>
                    <a:pt x="90973" y="60147"/>
                    <a:pt x="91912" y="61087"/>
                  </a:cubicBezTo>
                  <a:lnTo>
                    <a:pt x="88905" y="64094"/>
                  </a:lnTo>
                  <a:cubicBezTo>
                    <a:pt x="87213" y="62309"/>
                    <a:pt x="86180" y="60053"/>
                    <a:pt x="86180" y="57610"/>
                  </a:cubicBezTo>
                  <a:cubicBezTo>
                    <a:pt x="86180" y="52535"/>
                    <a:pt x="90315" y="48400"/>
                    <a:pt x="95390" y="48400"/>
                  </a:cubicBezTo>
                  <a:cubicBezTo>
                    <a:pt x="100371" y="48400"/>
                    <a:pt x="104412" y="52441"/>
                    <a:pt x="104600" y="57422"/>
                  </a:cubicBezTo>
                  <a:lnTo>
                    <a:pt x="104600" y="57422"/>
                  </a:lnTo>
                  <a:lnTo>
                    <a:pt x="104600" y="132606"/>
                  </a:lnTo>
                  <a:cubicBezTo>
                    <a:pt x="104788" y="152248"/>
                    <a:pt x="88905" y="168318"/>
                    <a:pt x="69263" y="168318"/>
                  </a:cubicBezTo>
                  <a:close/>
                  <a:moveTo>
                    <a:pt x="20958" y="77252"/>
                  </a:moveTo>
                  <a:cubicBezTo>
                    <a:pt x="20770" y="79225"/>
                    <a:pt x="19924" y="81199"/>
                    <a:pt x="18420" y="82608"/>
                  </a:cubicBezTo>
                  <a:cubicBezTo>
                    <a:pt x="16259" y="85052"/>
                    <a:pt x="14943" y="88247"/>
                    <a:pt x="14943" y="91537"/>
                  </a:cubicBezTo>
                  <a:lnTo>
                    <a:pt x="14943" y="117193"/>
                  </a:lnTo>
                  <a:cubicBezTo>
                    <a:pt x="14943" y="124617"/>
                    <a:pt x="20958" y="130632"/>
                    <a:pt x="28288" y="130632"/>
                  </a:cubicBezTo>
                  <a:lnTo>
                    <a:pt x="53757" y="130632"/>
                  </a:lnTo>
                  <a:cubicBezTo>
                    <a:pt x="61087" y="130632"/>
                    <a:pt x="67102" y="124617"/>
                    <a:pt x="67102" y="117193"/>
                  </a:cubicBezTo>
                  <a:lnTo>
                    <a:pt x="67102" y="91537"/>
                  </a:lnTo>
                  <a:cubicBezTo>
                    <a:pt x="67102" y="88153"/>
                    <a:pt x="65880" y="84958"/>
                    <a:pt x="63530" y="82514"/>
                  </a:cubicBezTo>
                  <a:cubicBezTo>
                    <a:pt x="62121" y="81105"/>
                    <a:pt x="61275" y="79319"/>
                    <a:pt x="61087" y="77252"/>
                  </a:cubicBezTo>
                  <a:cubicBezTo>
                    <a:pt x="55166" y="80635"/>
                    <a:pt x="48306" y="82608"/>
                    <a:pt x="40975" y="82608"/>
                  </a:cubicBezTo>
                  <a:cubicBezTo>
                    <a:pt x="33739" y="82608"/>
                    <a:pt x="26878" y="80635"/>
                    <a:pt x="20958" y="77252"/>
                  </a:cubicBezTo>
                  <a:close/>
                  <a:moveTo>
                    <a:pt x="4229" y="41351"/>
                  </a:moveTo>
                  <a:cubicBezTo>
                    <a:pt x="4229" y="61745"/>
                    <a:pt x="20770" y="78379"/>
                    <a:pt x="41069" y="78379"/>
                  </a:cubicBezTo>
                  <a:cubicBezTo>
                    <a:pt x="61369" y="78379"/>
                    <a:pt x="77815" y="61745"/>
                    <a:pt x="77909" y="41351"/>
                  </a:cubicBezTo>
                  <a:cubicBezTo>
                    <a:pt x="77909" y="20958"/>
                    <a:pt x="61369" y="4323"/>
                    <a:pt x="41069" y="4323"/>
                  </a:cubicBezTo>
                  <a:cubicBezTo>
                    <a:pt x="20770" y="4323"/>
                    <a:pt x="4323" y="20958"/>
                    <a:pt x="4229" y="41351"/>
                  </a:cubicBezTo>
                  <a:close/>
                  <a:moveTo>
                    <a:pt x="41069" y="61651"/>
                  </a:moveTo>
                  <a:cubicBezTo>
                    <a:pt x="29886" y="61651"/>
                    <a:pt x="20864" y="52535"/>
                    <a:pt x="20864" y="41351"/>
                  </a:cubicBezTo>
                  <a:cubicBezTo>
                    <a:pt x="20864" y="30168"/>
                    <a:pt x="29886" y="21052"/>
                    <a:pt x="41069" y="21052"/>
                  </a:cubicBezTo>
                  <a:cubicBezTo>
                    <a:pt x="52253" y="21052"/>
                    <a:pt x="61275" y="30168"/>
                    <a:pt x="61275" y="41351"/>
                  </a:cubicBezTo>
                  <a:cubicBezTo>
                    <a:pt x="61275" y="52535"/>
                    <a:pt x="52159" y="61651"/>
                    <a:pt x="41069" y="61651"/>
                  </a:cubicBezTo>
                  <a:close/>
                  <a:moveTo>
                    <a:pt x="41069" y="25187"/>
                  </a:moveTo>
                  <a:cubicBezTo>
                    <a:pt x="32235" y="25187"/>
                    <a:pt x="25093" y="32423"/>
                    <a:pt x="25093" y="41257"/>
                  </a:cubicBezTo>
                  <a:cubicBezTo>
                    <a:pt x="25093" y="50091"/>
                    <a:pt x="32235" y="57328"/>
                    <a:pt x="41069" y="57328"/>
                  </a:cubicBezTo>
                  <a:cubicBezTo>
                    <a:pt x="49903" y="57328"/>
                    <a:pt x="57046" y="50091"/>
                    <a:pt x="57046" y="41257"/>
                  </a:cubicBezTo>
                  <a:cubicBezTo>
                    <a:pt x="57046" y="32423"/>
                    <a:pt x="49903" y="25187"/>
                    <a:pt x="41069" y="25187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 461">
              <a:extLst>
                <a:ext uri="{FF2B5EF4-FFF2-40B4-BE49-F238E27FC236}">
                  <a16:creationId xmlns:a16="http://schemas.microsoft.com/office/drawing/2014/main" id="{5C157789-8CD5-DA40-B702-3EA12F777CC7}"/>
                </a:ext>
              </a:extLst>
            </p:cNvPr>
            <p:cNvSpPr/>
            <p:nvPr/>
          </p:nvSpPr>
          <p:spPr>
            <a:xfrm>
              <a:off x="6044874" y="3310209"/>
              <a:ext cx="97175" cy="107325"/>
            </a:xfrm>
            <a:custGeom>
              <a:avLst/>
              <a:gdLst>
                <a:gd name="connsiteX0" fmla="*/ 40881 w 97175"/>
                <a:gd name="connsiteY0" fmla="*/ 107325 h 107325"/>
                <a:gd name="connsiteX1" fmla="*/ 40881 w 97175"/>
                <a:gd name="connsiteY1" fmla="*/ 107325 h 107325"/>
                <a:gd name="connsiteX2" fmla="*/ 40599 w 97175"/>
                <a:gd name="connsiteY2" fmla="*/ 107325 h 107325"/>
                <a:gd name="connsiteX3" fmla="*/ 35243 w 97175"/>
                <a:gd name="connsiteY3" fmla="*/ 107325 h 107325"/>
                <a:gd name="connsiteX4" fmla="*/ 2819 w 97175"/>
                <a:gd name="connsiteY4" fmla="*/ 69263 h 107325"/>
                <a:gd name="connsiteX5" fmla="*/ 0 w 97175"/>
                <a:gd name="connsiteY5" fmla="*/ 45204 h 107325"/>
                <a:gd name="connsiteX6" fmla="*/ 48306 w 97175"/>
                <a:gd name="connsiteY6" fmla="*/ 0 h 107325"/>
                <a:gd name="connsiteX7" fmla="*/ 48870 w 97175"/>
                <a:gd name="connsiteY7" fmla="*/ 0 h 107325"/>
                <a:gd name="connsiteX8" fmla="*/ 97175 w 97175"/>
                <a:gd name="connsiteY8" fmla="*/ 45204 h 107325"/>
                <a:gd name="connsiteX9" fmla="*/ 94356 w 97175"/>
                <a:gd name="connsiteY9" fmla="*/ 69263 h 107325"/>
                <a:gd name="connsiteX10" fmla="*/ 62121 w 97175"/>
                <a:gd name="connsiteY10" fmla="*/ 107325 h 107325"/>
                <a:gd name="connsiteX11" fmla="*/ 56576 w 97175"/>
                <a:gd name="connsiteY11" fmla="*/ 107325 h 107325"/>
                <a:gd name="connsiteX12" fmla="*/ 56294 w 97175"/>
                <a:gd name="connsiteY12" fmla="*/ 107325 h 107325"/>
                <a:gd name="connsiteX13" fmla="*/ 40881 w 97175"/>
                <a:gd name="connsiteY13" fmla="*/ 107325 h 107325"/>
                <a:gd name="connsiteX14" fmla="*/ 48306 w 97175"/>
                <a:gd name="connsiteY14" fmla="*/ 4135 h 107325"/>
                <a:gd name="connsiteX15" fmla="*/ 4229 w 97175"/>
                <a:gd name="connsiteY15" fmla="*/ 45204 h 107325"/>
                <a:gd name="connsiteX16" fmla="*/ 6861 w 97175"/>
                <a:gd name="connsiteY16" fmla="*/ 67854 h 107325"/>
                <a:gd name="connsiteX17" fmla="*/ 35430 w 97175"/>
                <a:gd name="connsiteY17" fmla="*/ 103096 h 107325"/>
                <a:gd name="connsiteX18" fmla="*/ 50467 w 97175"/>
                <a:gd name="connsiteY18" fmla="*/ 103096 h 107325"/>
                <a:gd name="connsiteX19" fmla="*/ 61933 w 97175"/>
                <a:gd name="connsiteY19" fmla="*/ 103096 h 107325"/>
                <a:gd name="connsiteX20" fmla="*/ 90315 w 97175"/>
                <a:gd name="connsiteY20" fmla="*/ 67854 h 107325"/>
                <a:gd name="connsiteX21" fmla="*/ 92946 w 97175"/>
                <a:gd name="connsiteY21" fmla="*/ 45204 h 107325"/>
                <a:gd name="connsiteX22" fmla="*/ 48870 w 97175"/>
                <a:gd name="connsiteY22" fmla="*/ 4229 h 107325"/>
                <a:gd name="connsiteX23" fmla="*/ 48306 w 97175"/>
                <a:gd name="connsiteY23" fmla="*/ 4135 h 107325"/>
                <a:gd name="connsiteX24" fmla="*/ 48306 w 97175"/>
                <a:gd name="connsiteY24" fmla="*/ 4135 h 107325"/>
                <a:gd name="connsiteX25" fmla="*/ 70015 w 97175"/>
                <a:gd name="connsiteY25" fmla="*/ 31483 h 107325"/>
                <a:gd name="connsiteX26" fmla="*/ 68605 w 97175"/>
                <a:gd name="connsiteY26" fmla="*/ 30919 h 107325"/>
                <a:gd name="connsiteX27" fmla="*/ 67196 w 97175"/>
                <a:gd name="connsiteY27" fmla="*/ 29604 h 107325"/>
                <a:gd name="connsiteX28" fmla="*/ 67008 w 97175"/>
                <a:gd name="connsiteY28" fmla="*/ 26596 h 107325"/>
                <a:gd name="connsiteX29" fmla="*/ 70015 w 97175"/>
                <a:gd name="connsiteY29" fmla="*/ 26408 h 107325"/>
                <a:gd name="connsiteX30" fmla="*/ 71425 w 97175"/>
                <a:gd name="connsiteY30" fmla="*/ 27724 h 107325"/>
                <a:gd name="connsiteX31" fmla="*/ 71613 w 97175"/>
                <a:gd name="connsiteY31" fmla="*/ 30731 h 107325"/>
                <a:gd name="connsiteX32" fmla="*/ 70015 w 97175"/>
                <a:gd name="connsiteY32" fmla="*/ 31483 h 107325"/>
                <a:gd name="connsiteX33" fmla="*/ 29228 w 97175"/>
                <a:gd name="connsiteY33" fmla="*/ 31483 h 107325"/>
                <a:gd name="connsiteX34" fmla="*/ 27630 w 97175"/>
                <a:gd name="connsiteY34" fmla="*/ 30825 h 107325"/>
                <a:gd name="connsiteX35" fmla="*/ 27818 w 97175"/>
                <a:gd name="connsiteY35" fmla="*/ 27818 h 107325"/>
                <a:gd name="connsiteX36" fmla="*/ 29228 w 97175"/>
                <a:gd name="connsiteY36" fmla="*/ 26502 h 107325"/>
                <a:gd name="connsiteX37" fmla="*/ 32235 w 97175"/>
                <a:gd name="connsiteY37" fmla="*/ 26690 h 107325"/>
                <a:gd name="connsiteX38" fmla="*/ 32047 w 97175"/>
                <a:gd name="connsiteY38" fmla="*/ 29698 h 107325"/>
                <a:gd name="connsiteX39" fmla="*/ 30637 w 97175"/>
                <a:gd name="connsiteY39" fmla="*/ 31013 h 107325"/>
                <a:gd name="connsiteX40" fmla="*/ 29228 w 97175"/>
                <a:gd name="connsiteY40" fmla="*/ 31483 h 107325"/>
                <a:gd name="connsiteX41" fmla="*/ 55448 w 97175"/>
                <a:gd name="connsiteY41" fmla="*/ 31201 h 107325"/>
                <a:gd name="connsiteX42" fmla="*/ 54696 w 97175"/>
                <a:gd name="connsiteY42" fmla="*/ 31107 h 107325"/>
                <a:gd name="connsiteX43" fmla="*/ 44547 w 97175"/>
                <a:gd name="connsiteY43" fmla="*/ 31013 h 107325"/>
                <a:gd name="connsiteX44" fmla="*/ 41821 w 97175"/>
                <a:gd name="connsiteY44" fmla="*/ 29698 h 107325"/>
                <a:gd name="connsiteX45" fmla="*/ 43137 w 97175"/>
                <a:gd name="connsiteY45" fmla="*/ 26972 h 107325"/>
                <a:gd name="connsiteX46" fmla="*/ 56106 w 97175"/>
                <a:gd name="connsiteY46" fmla="*/ 27066 h 107325"/>
                <a:gd name="connsiteX47" fmla="*/ 57328 w 97175"/>
                <a:gd name="connsiteY47" fmla="*/ 29792 h 107325"/>
                <a:gd name="connsiteX48" fmla="*/ 55448 w 97175"/>
                <a:gd name="connsiteY48" fmla="*/ 31201 h 10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7175" h="107325">
                  <a:moveTo>
                    <a:pt x="40881" y="107325"/>
                  </a:moveTo>
                  <a:lnTo>
                    <a:pt x="40881" y="107325"/>
                  </a:lnTo>
                  <a:cubicBezTo>
                    <a:pt x="40787" y="107325"/>
                    <a:pt x="40693" y="107325"/>
                    <a:pt x="40599" y="107325"/>
                  </a:cubicBezTo>
                  <a:lnTo>
                    <a:pt x="35243" y="107325"/>
                  </a:lnTo>
                  <a:cubicBezTo>
                    <a:pt x="16728" y="105915"/>
                    <a:pt x="5733" y="77815"/>
                    <a:pt x="2819" y="69263"/>
                  </a:cubicBezTo>
                  <a:cubicBezTo>
                    <a:pt x="0" y="60899"/>
                    <a:pt x="0" y="45862"/>
                    <a:pt x="0" y="45204"/>
                  </a:cubicBezTo>
                  <a:cubicBezTo>
                    <a:pt x="470" y="21521"/>
                    <a:pt x="23495" y="0"/>
                    <a:pt x="48306" y="0"/>
                  </a:cubicBezTo>
                  <a:lnTo>
                    <a:pt x="48870" y="0"/>
                  </a:lnTo>
                  <a:cubicBezTo>
                    <a:pt x="73680" y="0"/>
                    <a:pt x="96705" y="21521"/>
                    <a:pt x="97175" y="45204"/>
                  </a:cubicBezTo>
                  <a:cubicBezTo>
                    <a:pt x="97175" y="45862"/>
                    <a:pt x="97175" y="60899"/>
                    <a:pt x="94356" y="69263"/>
                  </a:cubicBezTo>
                  <a:cubicBezTo>
                    <a:pt x="91443" y="77815"/>
                    <a:pt x="80447" y="105915"/>
                    <a:pt x="62121" y="107325"/>
                  </a:cubicBezTo>
                  <a:lnTo>
                    <a:pt x="56576" y="107325"/>
                  </a:lnTo>
                  <a:cubicBezTo>
                    <a:pt x="56482" y="107325"/>
                    <a:pt x="56388" y="107325"/>
                    <a:pt x="56294" y="107325"/>
                  </a:cubicBezTo>
                  <a:lnTo>
                    <a:pt x="40881" y="107325"/>
                  </a:lnTo>
                  <a:close/>
                  <a:moveTo>
                    <a:pt x="48306" y="4135"/>
                  </a:moveTo>
                  <a:cubicBezTo>
                    <a:pt x="25657" y="4135"/>
                    <a:pt x="4699" y="23683"/>
                    <a:pt x="4229" y="45204"/>
                  </a:cubicBezTo>
                  <a:cubicBezTo>
                    <a:pt x="4229" y="45298"/>
                    <a:pt x="4229" y="60147"/>
                    <a:pt x="6861" y="67854"/>
                  </a:cubicBezTo>
                  <a:cubicBezTo>
                    <a:pt x="8834" y="73492"/>
                    <a:pt x="19266" y="101780"/>
                    <a:pt x="35430" y="103096"/>
                  </a:cubicBezTo>
                  <a:lnTo>
                    <a:pt x="50467" y="103096"/>
                  </a:lnTo>
                  <a:lnTo>
                    <a:pt x="61933" y="103096"/>
                  </a:lnTo>
                  <a:cubicBezTo>
                    <a:pt x="77909" y="101780"/>
                    <a:pt x="88435" y="73492"/>
                    <a:pt x="90315" y="67854"/>
                  </a:cubicBezTo>
                  <a:cubicBezTo>
                    <a:pt x="92946" y="60241"/>
                    <a:pt x="92946" y="45392"/>
                    <a:pt x="92946" y="45204"/>
                  </a:cubicBezTo>
                  <a:cubicBezTo>
                    <a:pt x="92476" y="23777"/>
                    <a:pt x="71519" y="4229"/>
                    <a:pt x="48870" y="4229"/>
                  </a:cubicBezTo>
                  <a:lnTo>
                    <a:pt x="48306" y="4135"/>
                  </a:lnTo>
                  <a:lnTo>
                    <a:pt x="48306" y="4135"/>
                  </a:lnTo>
                  <a:close/>
                  <a:moveTo>
                    <a:pt x="70015" y="31483"/>
                  </a:moveTo>
                  <a:cubicBezTo>
                    <a:pt x="69545" y="31483"/>
                    <a:pt x="68981" y="31295"/>
                    <a:pt x="68605" y="30919"/>
                  </a:cubicBezTo>
                  <a:lnTo>
                    <a:pt x="67196" y="29604"/>
                  </a:lnTo>
                  <a:cubicBezTo>
                    <a:pt x="66350" y="28852"/>
                    <a:pt x="66256" y="27442"/>
                    <a:pt x="67008" y="26596"/>
                  </a:cubicBezTo>
                  <a:cubicBezTo>
                    <a:pt x="67760" y="25751"/>
                    <a:pt x="69169" y="25657"/>
                    <a:pt x="70015" y="26408"/>
                  </a:cubicBezTo>
                  <a:lnTo>
                    <a:pt x="71425" y="27724"/>
                  </a:lnTo>
                  <a:cubicBezTo>
                    <a:pt x="72271" y="28476"/>
                    <a:pt x="72365" y="29886"/>
                    <a:pt x="71613" y="30731"/>
                  </a:cubicBezTo>
                  <a:cubicBezTo>
                    <a:pt x="71143" y="31201"/>
                    <a:pt x="70579" y="31483"/>
                    <a:pt x="70015" y="31483"/>
                  </a:cubicBezTo>
                  <a:close/>
                  <a:moveTo>
                    <a:pt x="29228" y="31483"/>
                  </a:moveTo>
                  <a:cubicBezTo>
                    <a:pt x="28664" y="31483"/>
                    <a:pt x="28100" y="31295"/>
                    <a:pt x="27630" y="30825"/>
                  </a:cubicBezTo>
                  <a:cubicBezTo>
                    <a:pt x="26878" y="29980"/>
                    <a:pt x="26878" y="28664"/>
                    <a:pt x="27818" y="27818"/>
                  </a:cubicBezTo>
                  <a:lnTo>
                    <a:pt x="29228" y="26502"/>
                  </a:lnTo>
                  <a:cubicBezTo>
                    <a:pt x="30074" y="25751"/>
                    <a:pt x="31389" y="25751"/>
                    <a:pt x="32235" y="26690"/>
                  </a:cubicBezTo>
                  <a:cubicBezTo>
                    <a:pt x="32987" y="27536"/>
                    <a:pt x="32987" y="28852"/>
                    <a:pt x="32047" y="29698"/>
                  </a:cubicBezTo>
                  <a:lnTo>
                    <a:pt x="30637" y="31013"/>
                  </a:lnTo>
                  <a:cubicBezTo>
                    <a:pt x="30262" y="31295"/>
                    <a:pt x="29792" y="31483"/>
                    <a:pt x="29228" y="31483"/>
                  </a:cubicBezTo>
                  <a:close/>
                  <a:moveTo>
                    <a:pt x="55448" y="31201"/>
                  </a:moveTo>
                  <a:cubicBezTo>
                    <a:pt x="55166" y="31201"/>
                    <a:pt x="54978" y="31201"/>
                    <a:pt x="54696" y="31107"/>
                  </a:cubicBezTo>
                  <a:cubicBezTo>
                    <a:pt x="52065" y="30168"/>
                    <a:pt x="47272" y="30168"/>
                    <a:pt x="44547" y="31013"/>
                  </a:cubicBezTo>
                  <a:cubicBezTo>
                    <a:pt x="43419" y="31389"/>
                    <a:pt x="42291" y="30825"/>
                    <a:pt x="41821" y="29698"/>
                  </a:cubicBezTo>
                  <a:cubicBezTo>
                    <a:pt x="41445" y="28570"/>
                    <a:pt x="42009" y="27348"/>
                    <a:pt x="43137" y="26972"/>
                  </a:cubicBezTo>
                  <a:cubicBezTo>
                    <a:pt x="46896" y="25751"/>
                    <a:pt x="52535" y="25751"/>
                    <a:pt x="56106" y="27066"/>
                  </a:cubicBezTo>
                  <a:cubicBezTo>
                    <a:pt x="57234" y="27442"/>
                    <a:pt x="57798" y="28664"/>
                    <a:pt x="57328" y="29792"/>
                  </a:cubicBezTo>
                  <a:cubicBezTo>
                    <a:pt x="57046" y="30637"/>
                    <a:pt x="56294" y="31201"/>
                    <a:pt x="55448" y="31201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3" name="Graphic 352">
            <a:extLst>
              <a:ext uri="{FF2B5EF4-FFF2-40B4-BE49-F238E27FC236}">
                <a16:creationId xmlns:a16="http://schemas.microsoft.com/office/drawing/2014/main" id="{AD091B68-5E8C-054A-816C-C6B81F8D2E7F}"/>
              </a:ext>
            </a:extLst>
          </p:cNvPr>
          <p:cNvGrpSpPr/>
          <p:nvPr/>
        </p:nvGrpSpPr>
        <p:grpSpPr>
          <a:xfrm>
            <a:off x="6713243" y="2306641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3819D179-2C6B-3D45-8977-6E8B7A2C6529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189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189 w 384190"/>
                <a:gd name="connsiteY4" fmla="*/ 384190 h 384190"/>
                <a:gd name="connsiteX5" fmla="*/ 192189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189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189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284" y="298011"/>
                    <a:pt x="298105" y="384190"/>
                    <a:pt x="192189" y="384190"/>
                  </a:cubicBezTo>
                  <a:close/>
                  <a:moveTo>
                    <a:pt x="192189" y="9398"/>
                  </a:moveTo>
                  <a:cubicBezTo>
                    <a:pt x="91443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936" y="9398"/>
                    <a:pt x="192189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5" name="Graphic 352">
              <a:extLst>
                <a:ext uri="{FF2B5EF4-FFF2-40B4-BE49-F238E27FC236}">
                  <a16:creationId xmlns:a16="http://schemas.microsoft.com/office/drawing/2014/main" id="{AD091B68-5E8C-054A-816C-C6B81F8D2E7F}"/>
                </a:ext>
              </a:extLst>
            </p:cNvPr>
            <p:cNvGrpSpPr/>
            <p:nvPr/>
          </p:nvGrpSpPr>
          <p:grpSpPr>
            <a:xfrm>
              <a:off x="5982472" y="3317915"/>
              <a:ext cx="225130" cy="225176"/>
              <a:chOff x="5982472" y="3317915"/>
              <a:chExt cx="225130" cy="225176"/>
            </a:xfrm>
            <a:grpFill/>
          </p:grpSpPr>
          <p:sp>
            <p:nvSpPr>
              <p:cNvPr id="466" name="Freeform 465">
                <a:extLst>
                  <a:ext uri="{FF2B5EF4-FFF2-40B4-BE49-F238E27FC236}">
                    <a16:creationId xmlns:a16="http://schemas.microsoft.com/office/drawing/2014/main" id="{7800FF17-F4FE-E54F-97CC-51B1F85EA673}"/>
                  </a:ext>
                </a:extLst>
              </p:cNvPr>
              <p:cNvSpPr/>
              <p:nvPr/>
            </p:nvSpPr>
            <p:spPr>
              <a:xfrm>
                <a:off x="6016398" y="3351842"/>
                <a:ext cx="41539" cy="41539"/>
              </a:xfrm>
              <a:custGeom>
                <a:avLst/>
                <a:gdLst>
                  <a:gd name="connsiteX0" fmla="*/ 20770 w 41539"/>
                  <a:gd name="connsiteY0" fmla="*/ 0 h 41539"/>
                  <a:gd name="connsiteX1" fmla="*/ 6109 w 41539"/>
                  <a:gd name="connsiteY1" fmla="*/ 6109 h 41539"/>
                  <a:gd name="connsiteX2" fmla="*/ 0 w 41539"/>
                  <a:gd name="connsiteY2" fmla="*/ 20770 h 41539"/>
                  <a:gd name="connsiteX3" fmla="*/ 6109 w 41539"/>
                  <a:gd name="connsiteY3" fmla="*/ 35430 h 41539"/>
                  <a:gd name="connsiteX4" fmla="*/ 20770 w 41539"/>
                  <a:gd name="connsiteY4" fmla="*/ 41539 h 41539"/>
                  <a:gd name="connsiteX5" fmla="*/ 35430 w 41539"/>
                  <a:gd name="connsiteY5" fmla="*/ 35430 h 41539"/>
                  <a:gd name="connsiteX6" fmla="*/ 41539 w 41539"/>
                  <a:gd name="connsiteY6" fmla="*/ 20770 h 41539"/>
                  <a:gd name="connsiteX7" fmla="*/ 35430 w 41539"/>
                  <a:gd name="connsiteY7" fmla="*/ 6109 h 41539"/>
                  <a:gd name="connsiteX8" fmla="*/ 20770 w 41539"/>
                  <a:gd name="connsiteY8" fmla="*/ 0 h 41539"/>
                  <a:gd name="connsiteX9" fmla="*/ 31483 w 41539"/>
                  <a:gd name="connsiteY9" fmla="*/ 31483 h 41539"/>
                  <a:gd name="connsiteX10" fmla="*/ 20770 w 41539"/>
                  <a:gd name="connsiteY10" fmla="*/ 35900 h 41539"/>
                  <a:gd name="connsiteX11" fmla="*/ 10056 w 41539"/>
                  <a:gd name="connsiteY11" fmla="*/ 31483 h 41539"/>
                  <a:gd name="connsiteX12" fmla="*/ 5639 w 41539"/>
                  <a:gd name="connsiteY12" fmla="*/ 20770 h 41539"/>
                  <a:gd name="connsiteX13" fmla="*/ 10056 w 41539"/>
                  <a:gd name="connsiteY13" fmla="*/ 10056 h 41539"/>
                  <a:gd name="connsiteX14" fmla="*/ 20770 w 41539"/>
                  <a:gd name="connsiteY14" fmla="*/ 5639 h 41539"/>
                  <a:gd name="connsiteX15" fmla="*/ 31483 w 41539"/>
                  <a:gd name="connsiteY15" fmla="*/ 10056 h 41539"/>
                  <a:gd name="connsiteX16" fmla="*/ 35900 w 41539"/>
                  <a:gd name="connsiteY16" fmla="*/ 20770 h 41539"/>
                  <a:gd name="connsiteX17" fmla="*/ 31483 w 41539"/>
                  <a:gd name="connsiteY17" fmla="*/ 31483 h 4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539" h="41539">
                    <a:moveTo>
                      <a:pt x="20770" y="0"/>
                    </a:moveTo>
                    <a:cubicBezTo>
                      <a:pt x="15225" y="0"/>
                      <a:pt x="9962" y="2162"/>
                      <a:pt x="6109" y="6109"/>
                    </a:cubicBezTo>
                    <a:cubicBezTo>
                      <a:pt x="2162" y="10056"/>
                      <a:pt x="0" y="15225"/>
                      <a:pt x="0" y="20770"/>
                    </a:cubicBezTo>
                    <a:cubicBezTo>
                      <a:pt x="0" y="26314"/>
                      <a:pt x="2162" y="31577"/>
                      <a:pt x="6109" y="35430"/>
                    </a:cubicBezTo>
                    <a:cubicBezTo>
                      <a:pt x="10056" y="39378"/>
                      <a:pt x="15225" y="41539"/>
                      <a:pt x="20770" y="41539"/>
                    </a:cubicBezTo>
                    <a:cubicBezTo>
                      <a:pt x="26314" y="41539"/>
                      <a:pt x="31577" y="39378"/>
                      <a:pt x="35430" y="35430"/>
                    </a:cubicBezTo>
                    <a:cubicBezTo>
                      <a:pt x="39378" y="31483"/>
                      <a:pt x="41539" y="26314"/>
                      <a:pt x="41539" y="20770"/>
                    </a:cubicBezTo>
                    <a:cubicBezTo>
                      <a:pt x="41539" y="15225"/>
                      <a:pt x="39378" y="9962"/>
                      <a:pt x="35430" y="6109"/>
                    </a:cubicBezTo>
                    <a:cubicBezTo>
                      <a:pt x="31483" y="2162"/>
                      <a:pt x="26314" y="0"/>
                      <a:pt x="20770" y="0"/>
                    </a:cubicBezTo>
                    <a:moveTo>
                      <a:pt x="31483" y="31483"/>
                    </a:moveTo>
                    <a:cubicBezTo>
                      <a:pt x="28664" y="34397"/>
                      <a:pt x="24811" y="35900"/>
                      <a:pt x="20770" y="35900"/>
                    </a:cubicBezTo>
                    <a:cubicBezTo>
                      <a:pt x="16728" y="35900"/>
                      <a:pt x="12875" y="34303"/>
                      <a:pt x="10056" y="31483"/>
                    </a:cubicBezTo>
                    <a:cubicBezTo>
                      <a:pt x="7236" y="28664"/>
                      <a:pt x="5639" y="24811"/>
                      <a:pt x="5639" y="20770"/>
                    </a:cubicBezTo>
                    <a:cubicBezTo>
                      <a:pt x="5639" y="16728"/>
                      <a:pt x="7236" y="12969"/>
                      <a:pt x="10056" y="10056"/>
                    </a:cubicBezTo>
                    <a:cubicBezTo>
                      <a:pt x="12875" y="7236"/>
                      <a:pt x="16728" y="5639"/>
                      <a:pt x="20770" y="5639"/>
                    </a:cubicBezTo>
                    <a:cubicBezTo>
                      <a:pt x="24811" y="5639"/>
                      <a:pt x="28664" y="7236"/>
                      <a:pt x="31483" y="10056"/>
                    </a:cubicBezTo>
                    <a:cubicBezTo>
                      <a:pt x="34303" y="12969"/>
                      <a:pt x="35900" y="16728"/>
                      <a:pt x="35900" y="20770"/>
                    </a:cubicBezTo>
                    <a:cubicBezTo>
                      <a:pt x="35900" y="24811"/>
                      <a:pt x="34303" y="28664"/>
                      <a:pt x="31483" y="31483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48C13900-B53D-B74B-A6BD-87C253957DF7}"/>
                  </a:ext>
                </a:extLst>
              </p:cNvPr>
              <p:cNvSpPr/>
              <p:nvPr/>
            </p:nvSpPr>
            <p:spPr>
              <a:xfrm>
                <a:off x="5982472" y="3317915"/>
                <a:ext cx="225130" cy="225176"/>
              </a:xfrm>
              <a:custGeom>
                <a:avLst/>
                <a:gdLst>
                  <a:gd name="connsiteX0" fmla="*/ 223766 w 225130"/>
                  <a:gd name="connsiteY0" fmla="*/ 145575 h 225176"/>
                  <a:gd name="connsiteX1" fmla="*/ 216530 w 225130"/>
                  <a:gd name="connsiteY1" fmla="*/ 133452 h 225176"/>
                  <a:gd name="connsiteX2" fmla="*/ 198016 w 225130"/>
                  <a:gd name="connsiteY2" fmla="*/ 114938 h 225176"/>
                  <a:gd name="connsiteX3" fmla="*/ 170950 w 225130"/>
                  <a:gd name="connsiteY3" fmla="*/ 107701 h 225176"/>
                  <a:gd name="connsiteX4" fmla="*/ 165687 w 225130"/>
                  <a:gd name="connsiteY4" fmla="*/ 110051 h 225176"/>
                  <a:gd name="connsiteX5" fmla="*/ 165311 w 225130"/>
                  <a:gd name="connsiteY5" fmla="*/ 109957 h 225176"/>
                  <a:gd name="connsiteX6" fmla="*/ 125745 w 225130"/>
                  <a:gd name="connsiteY6" fmla="*/ 93604 h 225176"/>
                  <a:gd name="connsiteX7" fmla="*/ 109487 w 225130"/>
                  <a:gd name="connsiteY7" fmla="*/ 57892 h 225176"/>
                  <a:gd name="connsiteX8" fmla="*/ 109393 w 225130"/>
                  <a:gd name="connsiteY8" fmla="*/ 57610 h 225176"/>
                  <a:gd name="connsiteX9" fmla="*/ 109581 w 225130"/>
                  <a:gd name="connsiteY9" fmla="*/ 54790 h 225176"/>
                  <a:gd name="connsiteX10" fmla="*/ 93510 w 225130"/>
                  <a:gd name="connsiteY10" fmla="*/ 16071 h 225176"/>
                  <a:gd name="connsiteX11" fmla="*/ 54790 w 225130"/>
                  <a:gd name="connsiteY11" fmla="*/ 0 h 225176"/>
                  <a:gd name="connsiteX12" fmla="*/ 16071 w 225130"/>
                  <a:gd name="connsiteY12" fmla="*/ 16071 h 225176"/>
                  <a:gd name="connsiteX13" fmla="*/ 0 w 225130"/>
                  <a:gd name="connsiteY13" fmla="*/ 54790 h 225176"/>
                  <a:gd name="connsiteX14" fmla="*/ 16071 w 225130"/>
                  <a:gd name="connsiteY14" fmla="*/ 93510 h 225176"/>
                  <a:gd name="connsiteX15" fmla="*/ 54790 w 225130"/>
                  <a:gd name="connsiteY15" fmla="*/ 109581 h 225176"/>
                  <a:gd name="connsiteX16" fmla="*/ 57610 w 225130"/>
                  <a:gd name="connsiteY16" fmla="*/ 109393 h 225176"/>
                  <a:gd name="connsiteX17" fmla="*/ 57892 w 225130"/>
                  <a:gd name="connsiteY17" fmla="*/ 109487 h 225176"/>
                  <a:gd name="connsiteX18" fmla="*/ 93604 w 225130"/>
                  <a:gd name="connsiteY18" fmla="*/ 125745 h 225176"/>
                  <a:gd name="connsiteX19" fmla="*/ 109957 w 225130"/>
                  <a:gd name="connsiteY19" fmla="*/ 165217 h 225176"/>
                  <a:gd name="connsiteX20" fmla="*/ 107701 w 225130"/>
                  <a:gd name="connsiteY20" fmla="*/ 185892 h 225176"/>
                  <a:gd name="connsiteX21" fmla="*/ 114938 w 225130"/>
                  <a:gd name="connsiteY21" fmla="*/ 198016 h 225176"/>
                  <a:gd name="connsiteX22" fmla="*/ 133452 w 225130"/>
                  <a:gd name="connsiteY22" fmla="*/ 216530 h 225176"/>
                  <a:gd name="connsiteX23" fmla="*/ 152342 w 225130"/>
                  <a:gd name="connsiteY23" fmla="*/ 225176 h 225176"/>
                  <a:gd name="connsiteX24" fmla="*/ 160518 w 225130"/>
                  <a:gd name="connsiteY24" fmla="*/ 223860 h 225176"/>
                  <a:gd name="connsiteX25" fmla="*/ 172641 w 225130"/>
                  <a:gd name="connsiteY25" fmla="*/ 216624 h 225176"/>
                  <a:gd name="connsiteX26" fmla="*/ 216530 w 225130"/>
                  <a:gd name="connsiteY26" fmla="*/ 172735 h 225176"/>
                  <a:gd name="connsiteX27" fmla="*/ 223766 w 225130"/>
                  <a:gd name="connsiteY27" fmla="*/ 145575 h 225176"/>
                  <a:gd name="connsiteX28" fmla="*/ 19924 w 225130"/>
                  <a:gd name="connsiteY28" fmla="*/ 89469 h 225176"/>
                  <a:gd name="connsiteX29" fmla="*/ 19924 w 225130"/>
                  <a:gd name="connsiteY29" fmla="*/ 19924 h 225176"/>
                  <a:gd name="connsiteX30" fmla="*/ 54696 w 225130"/>
                  <a:gd name="connsiteY30" fmla="*/ 5545 h 225176"/>
                  <a:gd name="connsiteX31" fmla="*/ 89469 w 225130"/>
                  <a:gd name="connsiteY31" fmla="*/ 19924 h 225176"/>
                  <a:gd name="connsiteX32" fmla="*/ 89469 w 225130"/>
                  <a:gd name="connsiteY32" fmla="*/ 89469 h 225176"/>
                  <a:gd name="connsiteX33" fmla="*/ 19924 w 225130"/>
                  <a:gd name="connsiteY33" fmla="*/ 89469 h 225176"/>
                  <a:gd name="connsiteX34" fmla="*/ 97457 w 225130"/>
                  <a:gd name="connsiteY34" fmla="*/ 121704 h 225176"/>
                  <a:gd name="connsiteX35" fmla="*/ 72365 w 225130"/>
                  <a:gd name="connsiteY35" fmla="*/ 106573 h 225176"/>
                  <a:gd name="connsiteX36" fmla="*/ 93510 w 225130"/>
                  <a:gd name="connsiteY36" fmla="*/ 93510 h 225176"/>
                  <a:gd name="connsiteX37" fmla="*/ 106573 w 225130"/>
                  <a:gd name="connsiteY37" fmla="*/ 72365 h 225176"/>
                  <a:gd name="connsiteX38" fmla="*/ 121704 w 225130"/>
                  <a:gd name="connsiteY38" fmla="*/ 97457 h 225176"/>
                  <a:gd name="connsiteX39" fmla="*/ 158544 w 225130"/>
                  <a:gd name="connsiteY39" fmla="*/ 115126 h 225176"/>
                  <a:gd name="connsiteX40" fmla="*/ 115126 w 225130"/>
                  <a:gd name="connsiteY40" fmla="*/ 158544 h 225176"/>
                  <a:gd name="connsiteX41" fmla="*/ 97457 w 225130"/>
                  <a:gd name="connsiteY41" fmla="*/ 121704 h 225176"/>
                  <a:gd name="connsiteX42" fmla="*/ 212489 w 225130"/>
                  <a:gd name="connsiteY42" fmla="*/ 168600 h 225176"/>
                  <a:gd name="connsiteX43" fmla="*/ 168600 w 225130"/>
                  <a:gd name="connsiteY43" fmla="*/ 212489 h 225176"/>
                  <a:gd name="connsiteX44" fmla="*/ 158732 w 225130"/>
                  <a:gd name="connsiteY44" fmla="*/ 218410 h 225176"/>
                  <a:gd name="connsiteX45" fmla="*/ 137399 w 225130"/>
                  <a:gd name="connsiteY45" fmla="*/ 212489 h 225176"/>
                  <a:gd name="connsiteX46" fmla="*/ 118885 w 225130"/>
                  <a:gd name="connsiteY46" fmla="*/ 193975 h 225176"/>
                  <a:gd name="connsiteX47" fmla="*/ 118885 w 225130"/>
                  <a:gd name="connsiteY47" fmla="*/ 162773 h 225176"/>
                  <a:gd name="connsiteX48" fmla="*/ 162773 w 225130"/>
                  <a:gd name="connsiteY48" fmla="*/ 118885 h 225176"/>
                  <a:gd name="connsiteX49" fmla="*/ 172641 w 225130"/>
                  <a:gd name="connsiteY49" fmla="*/ 112964 h 225176"/>
                  <a:gd name="connsiteX50" fmla="*/ 179032 w 225130"/>
                  <a:gd name="connsiteY50" fmla="*/ 111930 h 225176"/>
                  <a:gd name="connsiteX51" fmla="*/ 193975 w 225130"/>
                  <a:gd name="connsiteY51" fmla="*/ 118885 h 225176"/>
                  <a:gd name="connsiteX52" fmla="*/ 212489 w 225130"/>
                  <a:gd name="connsiteY52" fmla="*/ 137399 h 225176"/>
                  <a:gd name="connsiteX53" fmla="*/ 218410 w 225130"/>
                  <a:gd name="connsiteY53" fmla="*/ 147267 h 225176"/>
                  <a:gd name="connsiteX54" fmla="*/ 212489 w 225130"/>
                  <a:gd name="connsiteY54" fmla="*/ 168600 h 22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25130" h="225176">
                    <a:moveTo>
                      <a:pt x="223766" y="145575"/>
                    </a:moveTo>
                    <a:cubicBezTo>
                      <a:pt x="221417" y="138433"/>
                      <a:pt x="216718" y="133640"/>
                      <a:pt x="216530" y="133452"/>
                    </a:cubicBezTo>
                    <a:lnTo>
                      <a:pt x="198016" y="114938"/>
                    </a:lnTo>
                    <a:cubicBezTo>
                      <a:pt x="187960" y="104788"/>
                      <a:pt x="177716" y="105446"/>
                      <a:pt x="170950" y="107701"/>
                    </a:cubicBezTo>
                    <a:cubicBezTo>
                      <a:pt x="168976" y="108359"/>
                      <a:pt x="167284" y="109205"/>
                      <a:pt x="165687" y="110051"/>
                    </a:cubicBezTo>
                    <a:cubicBezTo>
                      <a:pt x="165593" y="110051"/>
                      <a:pt x="165499" y="109957"/>
                      <a:pt x="165311" y="109957"/>
                    </a:cubicBezTo>
                    <a:cubicBezTo>
                      <a:pt x="150368" y="109957"/>
                      <a:pt x="136271" y="104130"/>
                      <a:pt x="125745" y="93604"/>
                    </a:cubicBezTo>
                    <a:cubicBezTo>
                      <a:pt x="116159" y="84018"/>
                      <a:pt x="110427" y="71331"/>
                      <a:pt x="109487" y="57892"/>
                    </a:cubicBezTo>
                    <a:cubicBezTo>
                      <a:pt x="109487" y="57798"/>
                      <a:pt x="109393" y="57704"/>
                      <a:pt x="109393" y="57610"/>
                    </a:cubicBezTo>
                    <a:cubicBezTo>
                      <a:pt x="109487" y="56670"/>
                      <a:pt x="109581" y="55730"/>
                      <a:pt x="109581" y="54790"/>
                    </a:cubicBezTo>
                    <a:cubicBezTo>
                      <a:pt x="109581" y="40129"/>
                      <a:pt x="103848" y="26408"/>
                      <a:pt x="93510" y="16071"/>
                    </a:cubicBezTo>
                    <a:cubicBezTo>
                      <a:pt x="83172" y="5733"/>
                      <a:pt x="69357" y="0"/>
                      <a:pt x="54790" y="0"/>
                    </a:cubicBezTo>
                    <a:cubicBezTo>
                      <a:pt x="40129" y="0"/>
                      <a:pt x="26408" y="5733"/>
                      <a:pt x="16071" y="16071"/>
                    </a:cubicBezTo>
                    <a:cubicBezTo>
                      <a:pt x="5733" y="26408"/>
                      <a:pt x="0" y="40223"/>
                      <a:pt x="0" y="54790"/>
                    </a:cubicBezTo>
                    <a:cubicBezTo>
                      <a:pt x="0" y="69451"/>
                      <a:pt x="5733" y="83172"/>
                      <a:pt x="16071" y="93510"/>
                    </a:cubicBezTo>
                    <a:cubicBezTo>
                      <a:pt x="26408" y="103848"/>
                      <a:pt x="40223" y="109581"/>
                      <a:pt x="54790" y="109581"/>
                    </a:cubicBezTo>
                    <a:cubicBezTo>
                      <a:pt x="55730" y="109581"/>
                      <a:pt x="56670" y="109487"/>
                      <a:pt x="57610" y="109393"/>
                    </a:cubicBezTo>
                    <a:cubicBezTo>
                      <a:pt x="57704" y="109393"/>
                      <a:pt x="57798" y="109487"/>
                      <a:pt x="57892" y="109487"/>
                    </a:cubicBezTo>
                    <a:cubicBezTo>
                      <a:pt x="71331" y="110427"/>
                      <a:pt x="84018" y="116159"/>
                      <a:pt x="93604" y="125745"/>
                    </a:cubicBezTo>
                    <a:cubicBezTo>
                      <a:pt x="104130" y="136271"/>
                      <a:pt x="109957" y="150274"/>
                      <a:pt x="109957" y="165217"/>
                    </a:cubicBezTo>
                    <a:cubicBezTo>
                      <a:pt x="105258" y="173111"/>
                      <a:pt x="105915" y="180536"/>
                      <a:pt x="107701" y="185892"/>
                    </a:cubicBezTo>
                    <a:cubicBezTo>
                      <a:pt x="110051" y="193035"/>
                      <a:pt x="114750" y="197828"/>
                      <a:pt x="114938" y="198016"/>
                    </a:cubicBezTo>
                    <a:lnTo>
                      <a:pt x="133452" y="216530"/>
                    </a:lnTo>
                    <a:cubicBezTo>
                      <a:pt x="140030" y="223109"/>
                      <a:pt x="146703" y="225176"/>
                      <a:pt x="152342" y="225176"/>
                    </a:cubicBezTo>
                    <a:cubicBezTo>
                      <a:pt x="155349" y="225176"/>
                      <a:pt x="158168" y="224612"/>
                      <a:pt x="160518" y="223860"/>
                    </a:cubicBezTo>
                    <a:cubicBezTo>
                      <a:pt x="167660" y="221511"/>
                      <a:pt x="172453" y="216812"/>
                      <a:pt x="172641" y="216624"/>
                    </a:cubicBezTo>
                    <a:lnTo>
                      <a:pt x="216530" y="172735"/>
                    </a:lnTo>
                    <a:cubicBezTo>
                      <a:pt x="226586" y="162491"/>
                      <a:pt x="226022" y="152342"/>
                      <a:pt x="223766" y="145575"/>
                    </a:cubicBezTo>
                    <a:moveTo>
                      <a:pt x="19924" y="89469"/>
                    </a:moveTo>
                    <a:cubicBezTo>
                      <a:pt x="752" y="70297"/>
                      <a:pt x="752" y="39096"/>
                      <a:pt x="19924" y="19924"/>
                    </a:cubicBezTo>
                    <a:cubicBezTo>
                      <a:pt x="29510" y="10338"/>
                      <a:pt x="42103" y="5545"/>
                      <a:pt x="54696" y="5545"/>
                    </a:cubicBezTo>
                    <a:cubicBezTo>
                      <a:pt x="67290" y="5545"/>
                      <a:pt x="79883" y="10338"/>
                      <a:pt x="89469" y="19924"/>
                    </a:cubicBezTo>
                    <a:cubicBezTo>
                      <a:pt x="108641" y="39096"/>
                      <a:pt x="108641" y="70297"/>
                      <a:pt x="89469" y="89469"/>
                    </a:cubicBezTo>
                    <a:cubicBezTo>
                      <a:pt x="70297" y="108641"/>
                      <a:pt x="39096" y="108641"/>
                      <a:pt x="19924" y="89469"/>
                    </a:cubicBezTo>
                    <a:moveTo>
                      <a:pt x="97457" y="121704"/>
                    </a:moveTo>
                    <a:cubicBezTo>
                      <a:pt x="90409" y="114656"/>
                      <a:pt x="81763" y="109487"/>
                      <a:pt x="72365" y="106573"/>
                    </a:cubicBezTo>
                    <a:cubicBezTo>
                      <a:pt x="80165" y="103942"/>
                      <a:pt x="87401" y="99525"/>
                      <a:pt x="93510" y="93510"/>
                    </a:cubicBezTo>
                    <a:cubicBezTo>
                      <a:pt x="99525" y="87495"/>
                      <a:pt x="103942" y="80259"/>
                      <a:pt x="106573" y="72365"/>
                    </a:cubicBezTo>
                    <a:cubicBezTo>
                      <a:pt x="109581" y="81763"/>
                      <a:pt x="114656" y="90409"/>
                      <a:pt x="121704" y="97457"/>
                    </a:cubicBezTo>
                    <a:cubicBezTo>
                      <a:pt x="131760" y="107513"/>
                      <a:pt x="144635" y="113622"/>
                      <a:pt x="158544" y="115126"/>
                    </a:cubicBezTo>
                    <a:lnTo>
                      <a:pt x="115126" y="158544"/>
                    </a:lnTo>
                    <a:cubicBezTo>
                      <a:pt x="113622" y="144635"/>
                      <a:pt x="107419" y="131760"/>
                      <a:pt x="97457" y="121704"/>
                    </a:cubicBezTo>
                    <a:moveTo>
                      <a:pt x="212489" y="168600"/>
                    </a:moveTo>
                    <a:lnTo>
                      <a:pt x="168600" y="212489"/>
                    </a:lnTo>
                    <a:cubicBezTo>
                      <a:pt x="168506" y="212489"/>
                      <a:pt x="164653" y="216436"/>
                      <a:pt x="158732" y="218410"/>
                    </a:cubicBezTo>
                    <a:cubicBezTo>
                      <a:pt x="151120" y="220947"/>
                      <a:pt x="143883" y="218973"/>
                      <a:pt x="137399" y="212489"/>
                    </a:cubicBezTo>
                    <a:lnTo>
                      <a:pt x="118885" y="193975"/>
                    </a:lnTo>
                    <a:cubicBezTo>
                      <a:pt x="118227" y="193317"/>
                      <a:pt x="103472" y="178186"/>
                      <a:pt x="118885" y="162773"/>
                    </a:cubicBezTo>
                    <a:lnTo>
                      <a:pt x="162773" y="118885"/>
                    </a:lnTo>
                    <a:cubicBezTo>
                      <a:pt x="162773" y="118885"/>
                      <a:pt x="166815" y="114938"/>
                      <a:pt x="172641" y="112964"/>
                    </a:cubicBezTo>
                    <a:cubicBezTo>
                      <a:pt x="174803" y="112212"/>
                      <a:pt x="176870" y="111930"/>
                      <a:pt x="179032" y="111930"/>
                    </a:cubicBezTo>
                    <a:cubicBezTo>
                      <a:pt x="184295" y="111930"/>
                      <a:pt x="189370" y="114280"/>
                      <a:pt x="193975" y="118885"/>
                    </a:cubicBezTo>
                    <a:lnTo>
                      <a:pt x="212489" y="137399"/>
                    </a:lnTo>
                    <a:cubicBezTo>
                      <a:pt x="212489" y="137399"/>
                      <a:pt x="216436" y="141440"/>
                      <a:pt x="218410" y="147267"/>
                    </a:cubicBezTo>
                    <a:cubicBezTo>
                      <a:pt x="220947" y="154973"/>
                      <a:pt x="218973" y="162116"/>
                      <a:pt x="212489" y="168600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68" name="Graphic 354">
            <a:extLst>
              <a:ext uri="{FF2B5EF4-FFF2-40B4-BE49-F238E27FC236}">
                <a16:creationId xmlns:a16="http://schemas.microsoft.com/office/drawing/2014/main" id="{BE02A832-4E9D-A141-ADB6-F83B6F43BDE4}"/>
              </a:ext>
            </a:extLst>
          </p:cNvPr>
          <p:cNvGrpSpPr/>
          <p:nvPr/>
        </p:nvGrpSpPr>
        <p:grpSpPr>
          <a:xfrm>
            <a:off x="7947992" y="2306641"/>
            <a:ext cx="1044555" cy="1044555"/>
            <a:chOff x="5901179" y="3236904"/>
            <a:chExt cx="384190" cy="384190"/>
          </a:xfrm>
          <a:solidFill>
            <a:schemeClr val="tx1"/>
          </a:solidFill>
        </p:grpSpPr>
        <p:grpSp>
          <p:nvGrpSpPr>
            <p:cNvPr id="469" name="Graphic 354">
              <a:extLst>
                <a:ext uri="{FF2B5EF4-FFF2-40B4-BE49-F238E27FC236}">
                  <a16:creationId xmlns:a16="http://schemas.microsoft.com/office/drawing/2014/main" id="{BE02A832-4E9D-A141-ADB6-F83B6F43BDE4}"/>
                </a:ext>
              </a:extLst>
            </p:cNvPr>
            <p:cNvGrpSpPr/>
            <p:nvPr/>
          </p:nvGrpSpPr>
          <p:grpSpPr>
            <a:xfrm>
              <a:off x="5995535" y="3316130"/>
              <a:ext cx="201430" cy="225833"/>
              <a:chOff x="5995535" y="3316130"/>
              <a:chExt cx="201430" cy="225833"/>
            </a:xfrm>
            <a:grpFill/>
          </p:grpSpPr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F69632C0-5AF2-DA44-B0F1-310F0F085BD9}"/>
                  </a:ext>
                </a:extLst>
              </p:cNvPr>
              <p:cNvSpPr/>
              <p:nvPr/>
            </p:nvSpPr>
            <p:spPr>
              <a:xfrm>
                <a:off x="6019025" y="3337275"/>
                <a:ext cx="74912" cy="109298"/>
              </a:xfrm>
              <a:custGeom>
                <a:avLst/>
                <a:gdLst>
                  <a:gd name="connsiteX0" fmla="*/ 71994 w 74912"/>
                  <a:gd name="connsiteY0" fmla="*/ 5827 h 109298"/>
                  <a:gd name="connsiteX1" fmla="*/ 74907 w 74912"/>
                  <a:gd name="connsiteY1" fmla="*/ 2913 h 109298"/>
                  <a:gd name="connsiteX2" fmla="*/ 74907 w 74912"/>
                  <a:gd name="connsiteY2" fmla="*/ 2913 h 109298"/>
                  <a:gd name="connsiteX3" fmla="*/ 72182 w 74912"/>
                  <a:gd name="connsiteY3" fmla="*/ 0 h 109298"/>
                  <a:gd name="connsiteX4" fmla="*/ 71994 w 74912"/>
                  <a:gd name="connsiteY4" fmla="*/ 0 h 109298"/>
                  <a:gd name="connsiteX5" fmla="*/ 5 w 74912"/>
                  <a:gd name="connsiteY5" fmla="*/ 92476 h 109298"/>
                  <a:gd name="connsiteX6" fmla="*/ 945 w 74912"/>
                  <a:gd name="connsiteY6" fmla="*/ 106761 h 109298"/>
                  <a:gd name="connsiteX7" fmla="*/ 3858 w 74912"/>
                  <a:gd name="connsiteY7" fmla="*/ 109299 h 109298"/>
                  <a:gd name="connsiteX8" fmla="*/ 4704 w 74912"/>
                  <a:gd name="connsiteY8" fmla="*/ 109299 h 109298"/>
                  <a:gd name="connsiteX9" fmla="*/ 7242 w 74912"/>
                  <a:gd name="connsiteY9" fmla="*/ 106103 h 109298"/>
                  <a:gd name="connsiteX10" fmla="*/ 7242 w 74912"/>
                  <a:gd name="connsiteY10" fmla="*/ 106009 h 109298"/>
                  <a:gd name="connsiteX11" fmla="*/ 6302 w 74912"/>
                  <a:gd name="connsiteY11" fmla="*/ 92476 h 109298"/>
                  <a:gd name="connsiteX12" fmla="*/ 71994 w 74912"/>
                  <a:gd name="connsiteY12" fmla="*/ 5827 h 10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912" h="109298">
                    <a:moveTo>
                      <a:pt x="71994" y="5827"/>
                    </a:moveTo>
                    <a:cubicBezTo>
                      <a:pt x="73591" y="5827"/>
                      <a:pt x="74907" y="4511"/>
                      <a:pt x="74907" y="2913"/>
                    </a:cubicBezTo>
                    <a:lnTo>
                      <a:pt x="74907" y="2913"/>
                    </a:lnTo>
                    <a:cubicBezTo>
                      <a:pt x="75001" y="1316"/>
                      <a:pt x="73779" y="94"/>
                      <a:pt x="72182" y="0"/>
                    </a:cubicBezTo>
                    <a:cubicBezTo>
                      <a:pt x="72088" y="0"/>
                      <a:pt x="72088" y="0"/>
                      <a:pt x="71994" y="0"/>
                    </a:cubicBezTo>
                    <a:cubicBezTo>
                      <a:pt x="31864" y="0"/>
                      <a:pt x="-465" y="41821"/>
                      <a:pt x="5" y="92476"/>
                    </a:cubicBezTo>
                    <a:cubicBezTo>
                      <a:pt x="5" y="97269"/>
                      <a:pt x="381" y="102062"/>
                      <a:pt x="945" y="106761"/>
                    </a:cubicBezTo>
                    <a:cubicBezTo>
                      <a:pt x="1133" y="108171"/>
                      <a:pt x="2355" y="109299"/>
                      <a:pt x="3858" y="109299"/>
                    </a:cubicBezTo>
                    <a:lnTo>
                      <a:pt x="4704" y="109299"/>
                    </a:lnTo>
                    <a:cubicBezTo>
                      <a:pt x="6302" y="109111"/>
                      <a:pt x="7429" y="107701"/>
                      <a:pt x="7242" y="106103"/>
                    </a:cubicBezTo>
                    <a:cubicBezTo>
                      <a:pt x="7242" y="106103"/>
                      <a:pt x="7242" y="106103"/>
                      <a:pt x="7242" y="106009"/>
                    </a:cubicBezTo>
                    <a:cubicBezTo>
                      <a:pt x="6678" y="101498"/>
                      <a:pt x="6302" y="96987"/>
                      <a:pt x="6302" y="92476"/>
                    </a:cubicBezTo>
                    <a:cubicBezTo>
                      <a:pt x="6302" y="45486"/>
                      <a:pt x="35623" y="6297"/>
                      <a:pt x="71994" y="5827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77CEC114-544A-6B47-83EA-002166E92BCF}"/>
                  </a:ext>
                </a:extLst>
              </p:cNvPr>
              <p:cNvSpPr/>
              <p:nvPr/>
            </p:nvSpPr>
            <p:spPr>
              <a:xfrm>
                <a:off x="6018554" y="3336523"/>
                <a:ext cx="76129" cy="110614"/>
              </a:xfrm>
              <a:custGeom>
                <a:avLst/>
                <a:gdLst>
                  <a:gd name="connsiteX0" fmla="*/ 4423 w 76129"/>
                  <a:gd name="connsiteY0" fmla="*/ 110614 h 110614"/>
                  <a:gd name="connsiteX1" fmla="*/ 946 w 76129"/>
                  <a:gd name="connsiteY1" fmla="*/ 107513 h 110614"/>
                  <a:gd name="connsiteX2" fmla="*/ 6 w 76129"/>
                  <a:gd name="connsiteY2" fmla="*/ 93134 h 110614"/>
                  <a:gd name="connsiteX3" fmla="*/ 27448 w 76129"/>
                  <a:gd name="connsiteY3" fmla="*/ 20018 h 110614"/>
                  <a:gd name="connsiteX4" fmla="*/ 72558 w 76129"/>
                  <a:gd name="connsiteY4" fmla="*/ 0 h 110614"/>
                  <a:gd name="connsiteX5" fmla="*/ 72746 w 76129"/>
                  <a:gd name="connsiteY5" fmla="*/ 0 h 110614"/>
                  <a:gd name="connsiteX6" fmla="*/ 75190 w 76129"/>
                  <a:gd name="connsiteY6" fmla="*/ 1128 h 110614"/>
                  <a:gd name="connsiteX7" fmla="*/ 76130 w 76129"/>
                  <a:gd name="connsiteY7" fmla="*/ 3571 h 110614"/>
                  <a:gd name="connsiteX8" fmla="*/ 72558 w 76129"/>
                  <a:gd name="connsiteY8" fmla="*/ 7049 h 110614"/>
                  <a:gd name="connsiteX9" fmla="*/ 72558 w 76129"/>
                  <a:gd name="connsiteY9" fmla="*/ 7049 h 110614"/>
                  <a:gd name="connsiteX10" fmla="*/ 31959 w 76129"/>
                  <a:gd name="connsiteY10" fmla="*/ 25563 h 110614"/>
                  <a:gd name="connsiteX11" fmla="*/ 7524 w 76129"/>
                  <a:gd name="connsiteY11" fmla="*/ 93134 h 110614"/>
                  <a:gd name="connsiteX12" fmla="*/ 8464 w 76129"/>
                  <a:gd name="connsiteY12" fmla="*/ 106573 h 110614"/>
                  <a:gd name="connsiteX13" fmla="*/ 5363 w 76129"/>
                  <a:gd name="connsiteY13" fmla="*/ 110520 h 110614"/>
                  <a:gd name="connsiteX14" fmla="*/ 4423 w 76129"/>
                  <a:gd name="connsiteY14" fmla="*/ 110614 h 110614"/>
                  <a:gd name="connsiteX15" fmla="*/ 72652 w 76129"/>
                  <a:gd name="connsiteY15" fmla="*/ 1316 h 110614"/>
                  <a:gd name="connsiteX16" fmla="*/ 72464 w 76129"/>
                  <a:gd name="connsiteY16" fmla="*/ 1316 h 110614"/>
                  <a:gd name="connsiteX17" fmla="*/ 28200 w 76129"/>
                  <a:gd name="connsiteY17" fmla="*/ 20958 h 110614"/>
                  <a:gd name="connsiteX18" fmla="*/ 1134 w 76129"/>
                  <a:gd name="connsiteY18" fmla="*/ 93228 h 110614"/>
                  <a:gd name="connsiteX19" fmla="*/ 2073 w 76129"/>
                  <a:gd name="connsiteY19" fmla="*/ 107419 h 110614"/>
                  <a:gd name="connsiteX20" fmla="*/ 4423 w 76129"/>
                  <a:gd name="connsiteY20" fmla="*/ 109393 h 110614"/>
                  <a:gd name="connsiteX21" fmla="*/ 5269 w 76129"/>
                  <a:gd name="connsiteY21" fmla="*/ 109393 h 110614"/>
                  <a:gd name="connsiteX22" fmla="*/ 7242 w 76129"/>
                  <a:gd name="connsiteY22" fmla="*/ 106855 h 110614"/>
                  <a:gd name="connsiteX23" fmla="*/ 6302 w 76129"/>
                  <a:gd name="connsiteY23" fmla="*/ 93228 h 110614"/>
                  <a:gd name="connsiteX24" fmla="*/ 31113 w 76129"/>
                  <a:gd name="connsiteY24" fmla="*/ 24811 h 110614"/>
                  <a:gd name="connsiteX25" fmla="*/ 72558 w 76129"/>
                  <a:gd name="connsiteY25" fmla="*/ 5921 h 110614"/>
                  <a:gd name="connsiteX26" fmla="*/ 72558 w 76129"/>
                  <a:gd name="connsiteY26" fmla="*/ 5921 h 110614"/>
                  <a:gd name="connsiteX27" fmla="*/ 74908 w 76129"/>
                  <a:gd name="connsiteY27" fmla="*/ 3571 h 110614"/>
                  <a:gd name="connsiteX28" fmla="*/ 74344 w 76129"/>
                  <a:gd name="connsiteY28" fmla="*/ 1974 h 110614"/>
                  <a:gd name="connsiteX29" fmla="*/ 72652 w 76129"/>
                  <a:gd name="connsiteY29" fmla="*/ 1316 h 11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6129" h="110614">
                    <a:moveTo>
                      <a:pt x="4423" y="110614"/>
                    </a:moveTo>
                    <a:cubicBezTo>
                      <a:pt x="2637" y="110614"/>
                      <a:pt x="1228" y="109299"/>
                      <a:pt x="946" y="107513"/>
                    </a:cubicBezTo>
                    <a:cubicBezTo>
                      <a:pt x="382" y="102720"/>
                      <a:pt x="6" y="97927"/>
                      <a:pt x="6" y="93134"/>
                    </a:cubicBezTo>
                    <a:cubicBezTo>
                      <a:pt x="-276" y="64564"/>
                      <a:pt x="9780" y="37874"/>
                      <a:pt x="27448" y="20018"/>
                    </a:cubicBezTo>
                    <a:cubicBezTo>
                      <a:pt x="40417" y="6955"/>
                      <a:pt x="56018" y="0"/>
                      <a:pt x="72558" y="0"/>
                    </a:cubicBezTo>
                    <a:lnTo>
                      <a:pt x="72746" y="0"/>
                    </a:lnTo>
                    <a:cubicBezTo>
                      <a:pt x="73686" y="0"/>
                      <a:pt x="74532" y="376"/>
                      <a:pt x="75190" y="1128"/>
                    </a:cubicBezTo>
                    <a:cubicBezTo>
                      <a:pt x="75848" y="1786"/>
                      <a:pt x="76130" y="2631"/>
                      <a:pt x="76130" y="3571"/>
                    </a:cubicBezTo>
                    <a:cubicBezTo>
                      <a:pt x="76130" y="5451"/>
                      <a:pt x="74532" y="7049"/>
                      <a:pt x="72558" y="7049"/>
                    </a:cubicBezTo>
                    <a:lnTo>
                      <a:pt x="72558" y="7049"/>
                    </a:lnTo>
                    <a:cubicBezTo>
                      <a:pt x="57616" y="7236"/>
                      <a:pt x="43519" y="13627"/>
                      <a:pt x="31959" y="25563"/>
                    </a:cubicBezTo>
                    <a:cubicBezTo>
                      <a:pt x="15888" y="42009"/>
                      <a:pt x="7054" y="66632"/>
                      <a:pt x="7524" y="93134"/>
                    </a:cubicBezTo>
                    <a:cubicBezTo>
                      <a:pt x="7524" y="97645"/>
                      <a:pt x="7900" y="102156"/>
                      <a:pt x="8464" y="106573"/>
                    </a:cubicBezTo>
                    <a:cubicBezTo>
                      <a:pt x="8746" y="108547"/>
                      <a:pt x="7336" y="110333"/>
                      <a:pt x="5363" y="110520"/>
                    </a:cubicBezTo>
                    <a:lnTo>
                      <a:pt x="4423" y="110614"/>
                    </a:lnTo>
                    <a:close/>
                    <a:moveTo>
                      <a:pt x="72652" y="1316"/>
                    </a:moveTo>
                    <a:lnTo>
                      <a:pt x="72464" y="1316"/>
                    </a:lnTo>
                    <a:cubicBezTo>
                      <a:pt x="56206" y="1316"/>
                      <a:pt x="40887" y="8082"/>
                      <a:pt x="28200" y="20958"/>
                    </a:cubicBezTo>
                    <a:cubicBezTo>
                      <a:pt x="10719" y="38626"/>
                      <a:pt x="852" y="64940"/>
                      <a:pt x="1134" y="93228"/>
                    </a:cubicBezTo>
                    <a:cubicBezTo>
                      <a:pt x="1134" y="97927"/>
                      <a:pt x="1509" y="102720"/>
                      <a:pt x="2073" y="107419"/>
                    </a:cubicBezTo>
                    <a:cubicBezTo>
                      <a:pt x="2261" y="108547"/>
                      <a:pt x="3201" y="109393"/>
                      <a:pt x="4423" y="109393"/>
                    </a:cubicBezTo>
                    <a:lnTo>
                      <a:pt x="5269" y="109393"/>
                    </a:lnTo>
                    <a:cubicBezTo>
                      <a:pt x="6490" y="109205"/>
                      <a:pt x="7336" y="108077"/>
                      <a:pt x="7242" y="106855"/>
                    </a:cubicBezTo>
                    <a:cubicBezTo>
                      <a:pt x="6678" y="102344"/>
                      <a:pt x="6302" y="97739"/>
                      <a:pt x="6302" y="93228"/>
                    </a:cubicBezTo>
                    <a:cubicBezTo>
                      <a:pt x="5833" y="66444"/>
                      <a:pt x="14855" y="41539"/>
                      <a:pt x="31113" y="24811"/>
                    </a:cubicBezTo>
                    <a:cubicBezTo>
                      <a:pt x="42955" y="12593"/>
                      <a:pt x="57334" y="6109"/>
                      <a:pt x="72558" y="5921"/>
                    </a:cubicBezTo>
                    <a:lnTo>
                      <a:pt x="72558" y="5921"/>
                    </a:lnTo>
                    <a:cubicBezTo>
                      <a:pt x="73874" y="5921"/>
                      <a:pt x="74908" y="4887"/>
                      <a:pt x="74908" y="3571"/>
                    </a:cubicBezTo>
                    <a:cubicBezTo>
                      <a:pt x="74908" y="3007"/>
                      <a:pt x="74720" y="2443"/>
                      <a:pt x="74344" y="1974"/>
                    </a:cubicBezTo>
                    <a:cubicBezTo>
                      <a:pt x="73968" y="1504"/>
                      <a:pt x="73310" y="1316"/>
                      <a:pt x="72652" y="1316"/>
                    </a:cubicBez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5F381D64-BF77-C544-A7FC-9A01588EDB5B}"/>
                  </a:ext>
                </a:extLst>
              </p:cNvPr>
              <p:cNvSpPr/>
              <p:nvPr/>
            </p:nvSpPr>
            <p:spPr>
              <a:xfrm>
                <a:off x="6073075" y="3425616"/>
                <a:ext cx="98863" cy="95295"/>
              </a:xfrm>
              <a:custGeom>
                <a:avLst/>
                <a:gdLst>
                  <a:gd name="connsiteX0" fmla="*/ 95383 w 98863"/>
                  <a:gd name="connsiteY0" fmla="*/ 0 h 95295"/>
                  <a:gd name="connsiteX1" fmla="*/ 92564 w 98863"/>
                  <a:gd name="connsiteY1" fmla="*/ 2819 h 95295"/>
                  <a:gd name="connsiteX2" fmla="*/ 92564 w 98863"/>
                  <a:gd name="connsiteY2" fmla="*/ 2913 h 95295"/>
                  <a:gd name="connsiteX3" fmla="*/ 26778 w 98863"/>
                  <a:gd name="connsiteY3" fmla="*/ 89469 h 95295"/>
                  <a:gd name="connsiteX4" fmla="*/ 4129 w 98863"/>
                  <a:gd name="connsiteY4" fmla="*/ 84582 h 95295"/>
                  <a:gd name="connsiteX5" fmla="*/ 276 w 98863"/>
                  <a:gd name="connsiteY5" fmla="*/ 86086 h 95295"/>
                  <a:gd name="connsiteX6" fmla="*/ 276 w 98863"/>
                  <a:gd name="connsiteY6" fmla="*/ 86086 h 95295"/>
                  <a:gd name="connsiteX7" fmla="*/ 1497 w 98863"/>
                  <a:gd name="connsiteY7" fmla="*/ 89845 h 95295"/>
                  <a:gd name="connsiteX8" fmla="*/ 1685 w 98863"/>
                  <a:gd name="connsiteY8" fmla="*/ 89939 h 95295"/>
                  <a:gd name="connsiteX9" fmla="*/ 26308 w 98863"/>
                  <a:gd name="connsiteY9" fmla="*/ 95296 h 95295"/>
                  <a:gd name="connsiteX10" fmla="*/ 26872 w 98863"/>
                  <a:gd name="connsiteY10" fmla="*/ 95296 h 95295"/>
                  <a:gd name="connsiteX11" fmla="*/ 98861 w 98863"/>
                  <a:gd name="connsiteY11" fmla="*/ 2913 h 95295"/>
                  <a:gd name="connsiteX12" fmla="*/ 95853 w 98863"/>
                  <a:gd name="connsiteY12" fmla="*/ 0 h 9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863" h="95295">
                    <a:moveTo>
                      <a:pt x="95383" y="0"/>
                    </a:moveTo>
                    <a:cubicBezTo>
                      <a:pt x="93786" y="0"/>
                      <a:pt x="92564" y="1222"/>
                      <a:pt x="92564" y="2819"/>
                    </a:cubicBezTo>
                    <a:lnTo>
                      <a:pt x="92564" y="2913"/>
                    </a:lnTo>
                    <a:cubicBezTo>
                      <a:pt x="92564" y="50373"/>
                      <a:pt x="63242" y="89187"/>
                      <a:pt x="26778" y="89469"/>
                    </a:cubicBezTo>
                    <a:cubicBezTo>
                      <a:pt x="18978" y="89563"/>
                      <a:pt x="11271" y="87871"/>
                      <a:pt x="4129" y="84582"/>
                    </a:cubicBezTo>
                    <a:cubicBezTo>
                      <a:pt x="2625" y="83924"/>
                      <a:pt x="933" y="84582"/>
                      <a:pt x="276" y="86086"/>
                    </a:cubicBezTo>
                    <a:lnTo>
                      <a:pt x="276" y="86086"/>
                    </a:lnTo>
                    <a:cubicBezTo>
                      <a:pt x="-382" y="87495"/>
                      <a:pt x="182" y="89187"/>
                      <a:pt x="1497" y="89845"/>
                    </a:cubicBezTo>
                    <a:cubicBezTo>
                      <a:pt x="1591" y="89845"/>
                      <a:pt x="1591" y="89939"/>
                      <a:pt x="1685" y="89939"/>
                    </a:cubicBezTo>
                    <a:cubicBezTo>
                      <a:pt x="9392" y="93510"/>
                      <a:pt x="17850" y="95296"/>
                      <a:pt x="26308" y="95296"/>
                    </a:cubicBezTo>
                    <a:lnTo>
                      <a:pt x="26872" y="95296"/>
                    </a:lnTo>
                    <a:cubicBezTo>
                      <a:pt x="67001" y="95296"/>
                      <a:pt x="99237" y="53475"/>
                      <a:pt x="98861" y="2913"/>
                    </a:cubicBezTo>
                    <a:cubicBezTo>
                      <a:pt x="98767" y="1316"/>
                      <a:pt x="97451" y="0"/>
                      <a:pt x="95853" y="0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 472">
                <a:extLst>
                  <a:ext uri="{FF2B5EF4-FFF2-40B4-BE49-F238E27FC236}">
                    <a16:creationId xmlns:a16="http://schemas.microsoft.com/office/drawing/2014/main" id="{AE552DFB-E09A-0142-ADB0-EFA4F1D1A9F0}"/>
                  </a:ext>
                </a:extLst>
              </p:cNvPr>
              <p:cNvSpPr/>
              <p:nvPr/>
            </p:nvSpPr>
            <p:spPr>
              <a:xfrm>
                <a:off x="6072399" y="3424958"/>
                <a:ext cx="100196" cy="96517"/>
              </a:xfrm>
              <a:custGeom>
                <a:avLst/>
                <a:gdLst>
                  <a:gd name="connsiteX0" fmla="*/ 27547 w 100196"/>
                  <a:gd name="connsiteY0" fmla="*/ 96517 h 96517"/>
                  <a:gd name="connsiteX1" fmla="*/ 26983 w 100196"/>
                  <a:gd name="connsiteY1" fmla="*/ 96517 h 96517"/>
                  <a:gd name="connsiteX2" fmla="*/ 2079 w 100196"/>
                  <a:gd name="connsiteY2" fmla="*/ 91067 h 96517"/>
                  <a:gd name="connsiteX3" fmla="*/ 2173 w 100196"/>
                  <a:gd name="connsiteY3" fmla="*/ 90409 h 96517"/>
                  <a:gd name="connsiteX4" fmla="*/ 1891 w 100196"/>
                  <a:gd name="connsiteY4" fmla="*/ 90973 h 96517"/>
                  <a:gd name="connsiteX5" fmla="*/ 293 w 100196"/>
                  <a:gd name="connsiteY5" fmla="*/ 86556 h 96517"/>
                  <a:gd name="connsiteX6" fmla="*/ 293 w 100196"/>
                  <a:gd name="connsiteY6" fmla="*/ 86086 h 96517"/>
                  <a:gd name="connsiteX7" fmla="*/ 575 w 100196"/>
                  <a:gd name="connsiteY7" fmla="*/ 86086 h 96517"/>
                  <a:gd name="connsiteX8" fmla="*/ 2361 w 100196"/>
                  <a:gd name="connsiteY8" fmla="*/ 84582 h 96517"/>
                  <a:gd name="connsiteX9" fmla="*/ 5086 w 100196"/>
                  <a:gd name="connsiteY9" fmla="*/ 84676 h 96517"/>
                  <a:gd name="connsiteX10" fmla="*/ 27077 w 100196"/>
                  <a:gd name="connsiteY10" fmla="*/ 89563 h 96517"/>
                  <a:gd name="connsiteX11" fmla="*/ 27453 w 100196"/>
                  <a:gd name="connsiteY11" fmla="*/ 89563 h 96517"/>
                  <a:gd name="connsiteX12" fmla="*/ 92675 w 100196"/>
                  <a:gd name="connsiteY12" fmla="*/ 3571 h 96517"/>
                  <a:gd name="connsiteX13" fmla="*/ 96059 w 100196"/>
                  <a:gd name="connsiteY13" fmla="*/ 0 h 96517"/>
                  <a:gd name="connsiteX14" fmla="*/ 96529 w 100196"/>
                  <a:gd name="connsiteY14" fmla="*/ 0 h 96517"/>
                  <a:gd name="connsiteX15" fmla="*/ 99066 w 100196"/>
                  <a:gd name="connsiteY15" fmla="*/ 1034 h 96517"/>
                  <a:gd name="connsiteX16" fmla="*/ 100194 w 100196"/>
                  <a:gd name="connsiteY16" fmla="*/ 3571 h 96517"/>
                  <a:gd name="connsiteX17" fmla="*/ 72658 w 100196"/>
                  <a:gd name="connsiteY17" fmla="*/ 76688 h 96517"/>
                  <a:gd name="connsiteX18" fmla="*/ 27547 w 100196"/>
                  <a:gd name="connsiteY18" fmla="*/ 96517 h 96517"/>
                  <a:gd name="connsiteX19" fmla="*/ 1327 w 100196"/>
                  <a:gd name="connsiteY19" fmla="*/ 87213 h 96517"/>
                  <a:gd name="connsiteX20" fmla="*/ 2455 w 100196"/>
                  <a:gd name="connsiteY20" fmla="*/ 89939 h 96517"/>
                  <a:gd name="connsiteX21" fmla="*/ 26983 w 100196"/>
                  <a:gd name="connsiteY21" fmla="*/ 95296 h 96517"/>
                  <a:gd name="connsiteX22" fmla="*/ 27453 w 100196"/>
                  <a:gd name="connsiteY22" fmla="*/ 95296 h 96517"/>
                  <a:gd name="connsiteX23" fmla="*/ 71624 w 100196"/>
                  <a:gd name="connsiteY23" fmla="*/ 75748 h 96517"/>
                  <a:gd name="connsiteX24" fmla="*/ 98784 w 100196"/>
                  <a:gd name="connsiteY24" fmla="*/ 3571 h 96517"/>
                  <a:gd name="connsiteX25" fmla="*/ 98032 w 100196"/>
                  <a:gd name="connsiteY25" fmla="*/ 1880 h 96517"/>
                  <a:gd name="connsiteX26" fmla="*/ 96341 w 100196"/>
                  <a:gd name="connsiteY26" fmla="*/ 1222 h 96517"/>
                  <a:gd name="connsiteX27" fmla="*/ 95965 w 100196"/>
                  <a:gd name="connsiteY27" fmla="*/ 1222 h 96517"/>
                  <a:gd name="connsiteX28" fmla="*/ 95871 w 100196"/>
                  <a:gd name="connsiteY28" fmla="*/ 1222 h 96517"/>
                  <a:gd name="connsiteX29" fmla="*/ 93709 w 100196"/>
                  <a:gd name="connsiteY29" fmla="*/ 3383 h 96517"/>
                  <a:gd name="connsiteX30" fmla="*/ 27359 w 100196"/>
                  <a:gd name="connsiteY30" fmla="*/ 90691 h 96517"/>
                  <a:gd name="connsiteX31" fmla="*/ 26890 w 100196"/>
                  <a:gd name="connsiteY31" fmla="*/ 90691 h 96517"/>
                  <a:gd name="connsiteX32" fmla="*/ 4428 w 100196"/>
                  <a:gd name="connsiteY32" fmla="*/ 85710 h 96517"/>
                  <a:gd name="connsiteX33" fmla="*/ 2643 w 100196"/>
                  <a:gd name="connsiteY33" fmla="*/ 85710 h 96517"/>
                  <a:gd name="connsiteX34" fmla="*/ 1421 w 100196"/>
                  <a:gd name="connsiteY34" fmla="*/ 86838 h 96517"/>
                  <a:gd name="connsiteX35" fmla="*/ 1327 w 100196"/>
                  <a:gd name="connsiteY35" fmla="*/ 86932 h 96517"/>
                  <a:gd name="connsiteX36" fmla="*/ 1327 w 100196"/>
                  <a:gd name="connsiteY36" fmla="*/ 87213 h 9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196" h="96517">
                    <a:moveTo>
                      <a:pt x="27547" y="96517"/>
                    </a:moveTo>
                    <a:lnTo>
                      <a:pt x="26983" y="96517"/>
                    </a:lnTo>
                    <a:cubicBezTo>
                      <a:pt x="18337" y="96517"/>
                      <a:pt x="9973" y="94732"/>
                      <a:pt x="2079" y="91067"/>
                    </a:cubicBezTo>
                    <a:lnTo>
                      <a:pt x="2173" y="90409"/>
                    </a:lnTo>
                    <a:lnTo>
                      <a:pt x="1891" y="90973"/>
                    </a:lnTo>
                    <a:cubicBezTo>
                      <a:pt x="293" y="90127"/>
                      <a:pt x="-459" y="88153"/>
                      <a:pt x="293" y="86556"/>
                    </a:cubicBezTo>
                    <a:lnTo>
                      <a:pt x="293" y="86086"/>
                    </a:lnTo>
                    <a:lnTo>
                      <a:pt x="575" y="86086"/>
                    </a:lnTo>
                    <a:cubicBezTo>
                      <a:pt x="951" y="85428"/>
                      <a:pt x="1609" y="84864"/>
                      <a:pt x="2361" y="84582"/>
                    </a:cubicBezTo>
                    <a:cubicBezTo>
                      <a:pt x="3207" y="84206"/>
                      <a:pt x="4146" y="84300"/>
                      <a:pt x="5086" y="84676"/>
                    </a:cubicBezTo>
                    <a:cubicBezTo>
                      <a:pt x="11947" y="87871"/>
                      <a:pt x="19559" y="89563"/>
                      <a:pt x="27077" y="89563"/>
                    </a:cubicBezTo>
                    <a:cubicBezTo>
                      <a:pt x="27171" y="89563"/>
                      <a:pt x="27359" y="89563"/>
                      <a:pt x="27453" y="89563"/>
                    </a:cubicBezTo>
                    <a:cubicBezTo>
                      <a:pt x="63354" y="89281"/>
                      <a:pt x="92675" y="50749"/>
                      <a:pt x="92675" y="3571"/>
                    </a:cubicBezTo>
                    <a:cubicBezTo>
                      <a:pt x="92675" y="1598"/>
                      <a:pt x="94179" y="94"/>
                      <a:pt x="96059" y="0"/>
                    </a:cubicBezTo>
                    <a:cubicBezTo>
                      <a:pt x="96247" y="0"/>
                      <a:pt x="96341" y="0"/>
                      <a:pt x="96529" y="0"/>
                    </a:cubicBezTo>
                    <a:cubicBezTo>
                      <a:pt x="97468" y="0"/>
                      <a:pt x="98408" y="376"/>
                      <a:pt x="99066" y="1034"/>
                    </a:cubicBezTo>
                    <a:cubicBezTo>
                      <a:pt x="99724" y="1692"/>
                      <a:pt x="100194" y="2631"/>
                      <a:pt x="100194" y="3571"/>
                    </a:cubicBezTo>
                    <a:cubicBezTo>
                      <a:pt x="100382" y="32141"/>
                      <a:pt x="90326" y="58831"/>
                      <a:pt x="72658" y="76688"/>
                    </a:cubicBezTo>
                    <a:cubicBezTo>
                      <a:pt x="59595" y="89657"/>
                      <a:pt x="43994" y="96517"/>
                      <a:pt x="27547" y="96517"/>
                    </a:cubicBezTo>
                    <a:close/>
                    <a:moveTo>
                      <a:pt x="1327" y="87213"/>
                    </a:moveTo>
                    <a:cubicBezTo>
                      <a:pt x="951" y="88247"/>
                      <a:pt x="1421" y="89469"/>
                      <a:pt x="2455" y="89939"/>
                    </a:cubicBezTo>
                    <a:cubicBezTo>
                      <a:pt x="10255" y="93510"/>
                      <a:pt x="18525" y="95296"/>
                      <a:pt x="26983" y="95296"/>
                    </a:cubicBezTo>
                    <a:lnTo>
                      <a:pt x="27453" y="95296"/>
                    </a:lnTo>
                    <a:cubicBezTo>
                      <a:pt x="43618" y="95296"/>
                      <a:pt x="58937" y="88529"/>
                      <a:pt x="71624" y="75748"/>
                    </a:cubicBezTo>
                    <a:cubicBezTo>
                      <a:pt x="89104" y="58080"/>
                      <a:pt x="99066" y="31765"/>
                      <a:pt x="98784" y="3571"/>
                    </a:cubicBezTo>
                    <a:cubicBezTo>
                      <a:pt x="98784" y="2913"/>
                      <a:pt x="98502" y="2350"/>
                      <a:pt x="98032" y="1880"/>
                    </a:cubicBezTo>
                    <a:cubicBezTo>
                      <a:pt x="97562" y="1410"/>
                      <a:pt x="96999" y="1222"/>
                      <a:pt x="96341" y="1222"/>
                    </a:cubicBezTo>
                    <a:cubicBezTo>
                      <a:pt x="96247" y="1222"/>
                      <a:pt x="96059" y="1222"/>
                      <a:pt x="95965" y="1222"/>
                    </a:cubicBezTo>
                    <a:lnTo>
                      <a:pt x="95871" y="1222"/>
                    </a:lnTo>
                    <a:cubicBezTo>
                      <a:pt x="94649" y="1222"/>
                      <a:pt x="93709" y="2256"/>
                      <a:pt x="93709" y="3383"/>
                    </a:cubicBezTo>
                    <a:cubicBezTo>
                      <a:pt x="93709" y="51219"/>
                      <a:pt x="63918" y="90315"/>
                      <a:pt x="27359" y="90691"/>
                    </a:cubicBezTo>
                    <a:cubicBezTo>
                      <a:pt x="27171" y="90691"/>
                      <a:pt x="27077" y="90691"/>
                      <a:pt x="26890" y="90691"/>
                    </a:cubicBezTo>
                    <a:cubicBezTo>
                      <a:pt x="19183" y="90691"/>
                      <a:pt x="11383" y="88999"/>
                      <a:pt x="4428" y="85710"/>
                    </a:cubicBezTo>
                    <a:cubicBezTo>
                      <a:pt x="3864" y="85428"/>
                      <a:pt x="3207" y="85428"/>
                      <a:pt x="2643" y="85710"/>
                    </a:cubicBezTo>
                    <a:cubicBezTo>
                      <a:pt x="2079" y="85898"/>
                      <a:pt x="1703" y="86274"/>
                      <a:pt x="1421" y="86838"/>
                    </a:cubicBezTo>
                    <a:lnTo>
                      <a:pt x="1327" y="86932"/>
                    </a:lnTo>
                    <a:lnTo>
                      <a:pt x="1327" y="87213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 473">
                <a:extLst>
                  <a:ext uri="{FF2B5EF4-FFF2-40B4-BE49-F238E27FC236}">
                    <a16:creationId xmlns:a16="http://schemas.microsoft.com/office/drawing/2014/main" id="{A62A9E45-6756-8243-83AB-F0CCC8365B6E}"/>
                  </a:ext>
                </a:extLst>
              </p:cNvPr>
              <p:cNvSpPr/>
              <p:nvPr/>
            </p:nvSpPr>
            <p:spPr>
              <a:xfrm>
                <a:off x="6077767" y="3357761"/>
                <a:ext cx="37592" cy="16262"/>
              </a:xfrm>
              <a:custGeom>
                <a:avLst/>
                <a:gdLst>
                  <a:gd name="connsiteX0" fmla="*/ 0 w 37592"/>
                  <a:gd name="connsiteY0" fmla="*/ 8272 h 16262"/>
                  <a:gd name="connsiteX1" fmla="*/ 18796 w 37592"/>
                  <a:gd name="connsiteY1" fmla="*/ 16260 h 16262"/>
                  <a:gd name="connsiteX2" fmla="*/ 37592 w 37592"/>
                  <a:gd name="connsiteY2" fmla="*/ 7990 h 16262"/>
                  <a:gd name="connsiteX3" fmla="*/ 18796 w 37592"/>
                  <a:gd name="connsiteY3" fmla="*/ 2 h 16262"/>
                  <a:gd name="connsiteX4" fmla="*/ 0 w 37592"/>
                  <a:gd name="connsiteY4" fmla="*/ 8272 h 1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2" h="16262">
                    <a:moveTo>
                      <a:pt x="0" y="8272"/>
                    </a:moveTo>
                    <a:cubicBezTo>
                      <a:pt x="0" y="12783"/>
                      <a:pt x="8364" y="16354"/>
                      <a:pt x="18796" y="16260"/>
                    </a:cubicBezTo>
                    <a:cubicBezTo>
                      <a:pt x="29228" y="16166"/>
                      <a:pt x="37592" y="12501"/>
                      <a:pt x="37592" y="7990"/>
                    </a:cubicBezTo>
                    <a:cubicBezTo>
                      <a:pt x="37592" y="3479"/>
                      <a:pt x="29228" y="-92"/>
                      <a:pt x="18796" y="2"/>
                    </a:cubicBezTo>
                    <a:cubicBezTo>
                      <a:pt x="8364" y="96"/>
                      <a:pt x="0" y="3761"/>
                      <a:pt x="0" y="8272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5AD8CC6E-8CFD-7343-B350-F6728F1CB3EE}"/>
                  </a:ext>
                </a:extLst>
              </p:cNvPr>
              <p:cNvSpPr/>
              <p:nvPr/>
            </p:nvSpPr>
            <p:spPr>
              <a:xfrm>
                <a:off x="6077110" y="3357105"/>
                <a:ext cx="38719" cy="17480"/>
              </a:xfrm>
              <a:custGeom>
                <a:avLst/>
                <a:gdLst>
                  <a:gd name="connsiteX0" fmla="*/ 18984 w 38719"/>
                  <a:gd name="connsiteY0" fmla="*/ 17480 h 17480"/>
                  <a:gd name="connsiteX1" fmla="*/ 1692 w 38719"/>
                  <a:gd name="connsiteY1" fmla="*/ 12593 h 17480"/>
                  <a:gd name="connsiteX2" fmla="*/ 0 w 38719"/>
                  <a:gd name="connsiteY2" fmla="*/ 8928 h 17480"/>
                  <a:gd name="connsiteX3" fmla="*/ 1598 w 38719"/>
                  <a:gd name="connsiteY3" fmla="*/ 5263 h 17480"/>
                  <a:gd name="connsiteX4" fmla="*/ 19360 w 38719"/>
                  <a:gd name="connsiteY4" fmla="*/ 0 h 17480"/>
                  <a:gd name="connsiteX5" fmla="*/ 19736 w 38719"/>
                  <a:gd name="connsiteY5" fmla="*/ 0 h 17480"/>
                  <a:gd name="connsiteX6" fmla="*/ 37028 w 38719"/>
                  <a:gd name="connsiteY6" fmla="*/ 4887 h 17480"/>
                  <a:gd name="connsiteX7" fmla="*/ 38720 w 38719"/>
                  <a:gd name="connsiteY7" fmla="*/ 8552 h 17480"/>
                  <a:gd name="connsiteX8" fmla="*/ 19266 w 38719"/>
                  <a:gd name="connsiteY8" fmla="*/ 17480 h 17480"/>
                  <a:gd name="connsiteX9" fmla="*/ 18984 w 38719"/>
                  <a:gd name="connsiteY9" fmla="*/ 17480 h 17480"/>
                  <a:gd name="connsiteX10" fmla="*/ 19830 w 38719"/>
                  <a:gd name="connsiteY10" fmla="*/ 1222 h 17480"/>
                  <a:gd name="connsiteX11" fmla="*/ 19454 w 38719"/>
                  <a:gd name="connsiteY11" fmla="*/ 1222 h 17480"/>
                  <a:gd name="connsiteX12" fmla="*/ 2537 w 38719"/>
                  <a:gd name="connsiteY12" fmla="*/ 6109 h 17480"/>
                  <a:gd name="connsiteX13" fmla="*/ 1222 w 38719"/>
                  <a:gd name="connsiteY13" fmla="*/ 8834 h 17480"/>
                  <a:gd name="connsiteX14" fmla="*/ 1222 w 38719"/>
                  <a:gd name="connsiteY14" fmla="*/ 8834 h 17480"/>
                  <a:gd name="connsiteX15" fmla="*/ 2631 w 38719"/>
                  <a:gd name="connsiteY15" fmla="*/ 11654 h 17480"/>
                  <a:gd name="connsiteX16" fmla="*/ 19078 w 38719"/>
                  <a:gd name="connsiteY16" fmla="*/ 16259 h 17480"/>
                  <a:gd name="connsiteX17" fmla="*/ 19454 w 38719"/>
                  <a:gd name="connsiteY17" fmla="*/ 16259 h 17480"/>
                  <a:gd name="connsiteX18" fmla="*/ 37686 w 38719"/>
                  <a:gd name="connsiteY18" fmla="*/ 8552 h 17480"/>
                  <a:gd name="connsiteX19" fmla="*/ 36276 w 38719"/>
                  <a:gd name="connsiteY19" fmla="*/ 5733 h 17480"/>
                  <a:gd name="connsiteX20" fmla="*/ 19830 w 38719"/>
                  <a:gd name="connsiteY20" fmla="*/ 1222 h 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719" h="17480">
                    <a:moveTo>
                      <a:pt x="18984" y="17480"/>
                    </a:moveTo>
                    <a:cubicBezTo>
                      <a:pt x="11466" y="17480"/>
                      <a:pt x="4699" y="15601"/>
                      <a:pt x="1692" y="12593"/>
                    </a:cubicBezTo>
                    <a:cubicBezTo>
                      <a:pt x="564" y="11466"/>
                      <a:pt x="0" y="10244"/>
                      <a:pt x="0" y="8928"/>
                    </a:cubicBezTo>
                    <a:cubicBezTo>
                      <a:pt x="0" y="7612"/>
                      <a:pt x="564" y="6391"/>
                      <a:pt x="1598" y="5263"/>
                    </a:cubicBezTo>
                    <a:cubicBezTo>
                      <a:pt x="4605" y="2162"/>
                      <a:pt x="11560" y="94"/>
                      <a:pt x="19360" y="0"/>
                    </a:cubicBezTo>
                    <a:cubicBezTo>
                      <a:pt x="19454" y="0"/>
                      <a:pt x="19642" y="0"/>
                      <a:pt x="19736" y="0"/>
                    </a:cubicBezTo>
                    <a:cubicBezTo>
                      <a:pt x="27254" y="0"/>
                      <a:pt x="34021" y="1880"/>
                      <a:pt x="37028" y="4887"/>
                    </a:cubicBezTo>
                    <a:cubicBezTo>
                      <a:pt x="38156" y="6015"/>
                      <a:pt x="38720" y="7236"/>
                      <a:pt x="38720" y="8552"/>
                    </a:cubicBezTo>
                    <a:cubicBezTo>
                      <a:pt x="38720" y="13439"/>
                      <a:pt x="30168" y="17292"/>
                      <a:pt x="19266" y="17480"/>
                    </a:cubicBezTo>
                    <a:cubicBezTo>
                      <a:pt x="19266" y="17480"/>
                      <a:pt x="19172" y="17480"/>
                      <a:pt x="18984" y="17480"/>
                    </a:cubicBezTo>
                    <a:close/>
                    <a:moveTo>
                      <a:pt x="19830" y="1222"/>
                    </a:moveTo>
                    <a:cubicBezTo>
                      <a:pt x="19736" y="1222"/>
                      <a:pt x="19548" y="1222"/>
                      <a:pt x="19454" y="1222"/>
                    </a:cubicBezTo>
                    <a:cubicBezTo>
                      <a:pt x="12029" y="1316"/>
                      <a:pt x="5357" y="3195"/>
                      <a:pt x="2537" y="6109"/>
                    </a:cubicBezTo>
                    <a:cubicBezTo>
                      <a:pt x="1692" y="7049"/>
                      <a:pt x="1222" y="7894"/>
                      <a:pt x="1222" y="8834"/>
                    </a:cubicBezTo>
                    <a:lnTo>
                      <a:pt x="1222" y="8834"/>
                    </a:lnTo>
                    <a:cubicBezTo>
                      <a:pt x="1222" y="9774"/>
                      <a:pt x="1692" y="10714"/>
                      <a:pt x="2631" y="11654"/>
                    </a:cubicBezTo>
                    <a:cubicBezTo>
                      <a:pt x="5451" y="14473"/>
                      <a:pt x="11841" y="16259"/>
                      <a:pt x="19078" y="16259"/>
                    </a:cubicBezTo>
                    <a:cubicBezTo>
                      <a:pt x="19172" y="16259"/>
                      <a:pt x="19360" y="16259"/>
                      <a:pt x="19454" y="16259"/>
                    </a:cubicBezTo>
                    <a:cubicBezTo>
                      <a:pt x="29416" y="16165"/>
                      <a:pt x="37686" y="12687"/>
                      <a:pt x="37686" y="8552"/>
                    </a:cubicBezTo>
                    <a:cubicBezTo>
                      <a:pt x="37686" y="7612"/>
                      <a:pt x="37216" y="6673"/>
                      <a:pt x="36276" y="5733"/>
                    </a:cubicBezTo>
                    <a:cubicBezTo>
                      <a:pt x="33363" y="3007"/>
                      <a:pt x="27066" y="1222"/>
                      <a:pt x="19830" y="1222"/>
                    </a:cubicBez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F7084AA0-8D40-E74C-802F-939E9228FB24}"/>
                  </a:ext>
                </a:extLst>
              </p:cNvPr>
              <p:cNvSpPr/>
              <p:nvPr/>
            </p:nvSpPr>
            <p:spPr>
              <a:xfrm>
                <a:off x="6137257" y="3435672"/>
                <a:ext cx="6113" cy="14008"/>
              </a:xfrm>
              <a:custGeom>
                <a:avLst/>
                <a:gdLst>
                  <a:gd name="connsiteX0" fmla="*/ 2631 w 6113"/>
                  <a:gd name="connsiteY0" fmla="*/ 14003 h 14008"/>
                  <a:gd name="connsiteX1" fmla="*/ 3477 w 6113"/>
                  <a:gd name="connsiteY1" fmla="*/ 14003 h 14008"/>
                  <a:gd name="connsiteX2" fmla="*/ 6109 w 6113"/>
                  <a:gd name="connsiteY2" fmla="*/ 11560 h 14008"/>
                  <a:gd name="connsiteX3" fmla="*/ 6109 w 6113"/>
                  <a:gd name="connsiteY3" fmla="*/ 11372 h 14008"/>
                  <a:gd name="connsiteX4" fmla="*/ 6109 w 6113"/>
                  <a:gd name="connsiteY4" fmla="*/ 2725 h 14008"/>
                  <a:gd name="connsiteX5" fmla="*/ 3571 w 6113"/>
                  <a:gd name="connsiteY5" fmla="*/ 0 h 14008"/>
                  <a:gd name="connsiteX6" fmla="*/ 3477 w 6113"/>
                  <a:gd name="connsiteY6" fmla="*/ 0 h 14008"/>
                  <a:gd name="connsiteX7" fmla="*/ 2631 w 6113"/>
                  <a:gd name="connsiteY7" fmla="*/ 0 h 14008"/>
                  <a:gd name="connsiteX8" fmla="*/ 0 w 6113"/>
                  <a:gd name="connsiteY8" fmla="*/ 2631 h 14008"/>
                  <a:gd name="connsiteX9" fmla="*/ 0 w 6113"/>
                  <a:gd name="connsiteY9" fmla="*/ 2725 h 14008"/>
                  <a:gd name="connsiteX10" fmla="*/ 0 w 6113"/>
                  <a:gd name="connsiteY10" fmla="*/ 11090 h 14008"/>
                  <a:gd name="connsiteX11" fmla="*/ 2725 w 6113"/>
                  <a:gd name="connsiteY11" fmla="*/ 13815 h 1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13" h="14007">
                    <a:moveTo>
                      <a:pt x="2631" y="14003"/>
                    </a:moveTo>
                    <a:lnTo>
                      <a:pt x="3477" y="14003"/>
                    </a:lnTo>
                    <a:cubicBezTo>
                      <a:pt x="4887" y="14097"/>
                      <a:pt x="6015" y="12969"/>
                      <a:pt x="6109" y="11560"/>
                    </a:cubicBezTo>
                    <a:cubicBezTo>
                      <a:pt x="6109" y="11466"/>
                      <a:pt x="6109" y="11466"/>
                      <a:pt x="6109" y="11372"/>
                    </a:cubicBezTo>
                    <a:lnTo>
                      <a:pt x="6109" y="2725"/>
                    </a:lnTo>
                    <a:cubicBezTo>
                      <a:pt x="6203" y="1316"/>
                      <a:pt x="4981" y="94"/>
                      <a:pt x="3571" y="0"/>
                    </a:cubicBezTo>
                    <a:lnTo>
                      <a:pt x="3477" y="0"/>
                    </a:lnTo>
                    <a:lnTo>
                      <a:pt x="2631" y="0"/>
                    </a:lnTo>
                    <a:cubicBezTo>
                      <a:pt x="1222" y="0"/>
                      <a:pt x="0" y="1222"/>
                      <a:pt x="0" y="2631"/>
                    </a:cubicBezTo>
                    <a:lnTo>
                      <a:pt x="0" y="2725"/>
                    </a:lnTo>
                    <a:lnTo>
                      <a:pt x="0" y="11090"/>
                    </a:lnTo>
                    <a:cubicBezTo>
                      <a:pt x="0" y="12593"/>
                      <a:pt x="1222" y="13815"/>
                      <a:pt x="2725" y="13815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07F6FBA1-9681-6349-8A1A-F213168365D9}"/>
                  </a:ext>
                </a:extLst>
              </p:cNvPr>
              <p:cNvSpPr/>
              <p:nvPr/>
            </p:nvSpPr>
            <p:spPr>
              <a:xfrm>
                <a:off x="6136787" y="3435108"/>
                <a:ext cx="7250" cy="15130"/>
              </a:xfrm>
              <a:custGeom>
                <a:avLst/>
                <a:gdLst>
                  <a:gd name="connsiteX0" fmla="*/ 4135 w 7250"/>
                  <a:gd name="connsiteY0" fmla="*/ 15131 h 15130"/>
                  <a:gd name="connsiteX1" fmla="*/ 4041 w 7250"/>
                  <a:gd name="connsiteY1" fmla="*/ 15131 h 15130"/>
                  <a:gd name="connsiteX2" fmla="*/ 3101 w 7250"/>
                  <a:gd name="connsiteY2" fmla="*/ 15131 h 15130"/>
                  <a:gd name="connsiteX3" fmla="*/ 846 w 7250"/>
                  <a:gd name="connsiteY3" fmla="*/ 14003 h 15130"/>
                  <a:gd name="connsiteX4" fmla="*/ 0 w 7250"/>
                  <a:gd name="connsiteY4" fmla="*/ 11560 h 15130"/>
                  <a:gd name="connsiteX5" fmla="*/ 0 w 7250"/>
                  <a:gd name="connsiteY5" fmla="*/ 3289 h 15130"/>
                  <a:gd name="connsiteX6" fmla="*/ 940 w 7250"/>
                  <a:gd name="connsiteY6" fmla="*/ 940 h 15130"/>
                  <a:gd name="connsiteX7" fmla="*/ 3195 w 7250"/>
                  <a:gd name="connsiteY7" fmla="*/ 0 h 15130"/>
                  <a:gd name="connsiteX8" fmla="*/ 3195 w 7250"/>
                  <a:gd name="connsiteY8" fmla="*/ 0 h 15130"/>
                  <a:gd name="connsiteX9" fmla="*/ 4041 w 7250"/>
                  <a:gd name="connsiteY9" fmla="*/ 0 h 15130"/>
                  <a:gd name="connsiteX10" fmla="*/ 6391 w 7250"/>
                  <a:gd name="connsiteY10" fmla="*/ 1034 h 15130"/>
                  <a:gd name="connsiteX11" fmla="*/ 7236 w 7250"/>
                  <a:gd name="connsiteY11" fmla="*/ 3383 h 15130"/>
                  <a:gd name="connsiteX12" fmla="*/ 7236 w 7250"/>
                  <a:gd name="connsiteY12" fmla="*/ 12029 h 15130"/>
                  <a:gd name="connsiteX13" fmla="*/ 7236 w 7250"/>
                  <a:gd name="connsiteY13" fmla="*/ 12311 h 15130"/>
                  <a:gd name="connsiteX14" fmla="*/ 6203 w 7250"/>
                  <a:gd name="connsiteY14" fmla="*/ 14473 h 15130"/>
                  <a:gd name="connsiteX15" fmla="*/ 4135 w 7250"/>
                  <a:gd name="connsiteY15" fmla="*/ 15131 h 15130"/>
                  <a:gd name="connsiteX16" fmla="*/ 3101 w 7250"/>
                  <a:gd name="connsiteY16" fmla="*/ 13909 h 15130"/>
                  <a:gd name="connsiteX17" fmla="*/ 3947 w 7250"/>
                  <a:gd name="connsiteY17" fmla="*/ 13909 h 15130"/>
                  <a:gd name="connsiteX18" fmla="*/ 4041 w 7250"/>
                  <a:gd name="connsiteY18" fmla="*/ 13909 h 15130"/>
                  <a:gd name="connsiteX19" fmla="*/ 5357 w 7250"/>
                  <a:gd name="connsiteY19" fmla="*/ 13345 h 15130"/>
                  <a:gd name="connsiteX20" fmla="*/ 5921 w 7250"/>
                  <a:gd name="connsiteY20" fmla="*/ 12029 h 15130"/>
                  <a:gd name="connsiteX21" fmla="*/ 5921 w 7250"/>
                  <a:gd name="connsiteY21" fmla="*/ 3289 h 15130"/>
                  <a:gd name="connsiteX22" fmla="*/ 5357 w 7250"/>
                  <a:gd name="connsiteY22" fmla="*/ 1786 h 15130"/>
                  <a:gd name="connsiteX23" fmla="*/ 3947 w 7250"/>
                  <a:gd name="connsiteY23" fmla="*/ 1128 h 15130"/>
                  <a:gd name="connsiteX24" fmla="*/ 3007 w 7250"/>
                  <a:gd name="connsiteY24" fmla="*/ 1128 h 15130"/>
                  <a:gd name="connsiteX25" fmla="*/ 3007 w 7250"/>
                  <a:gd name="connsiteY25" fmla="*/ 1128 h 15130"/>
                  <a:gd name="connsiteX26" fmla="*/ 1598 w 7250"/>
                  <a:gd name="connsiteY26" fmla="*/ 1692 h 15130"/>
                  <a:gd name="connsiteX27" fmla="*/ 1034 w 7250"/>
                  <a:gd name="connsiteY27" fmla="*/ 3101 h 15130"/>
                  <a:gd name="connsiteX28" fmla="*/ 1034 w 7250"/>
                  <a:gd name="connsiteY28" fmla="*/ 11560 h 15130"/>
                  <a:gd name="connsiteX29" fmla="*/ 1504 w 7250"/>
                  <a:gd name="connsiteY29" fmla="*/ 13157 h 15130"/>
                  <a:gd name="connsiteX30" fmla="*/ 3101 w 7250"/>
                  <a:gd name="connsiteY30" fmla="*/ 13909 h 15130"/>
                  <a:gd name="connsiteX31" fmla="*/ 3101 w 7250"/>
                  <a:gd name="connsiteY31" fmla="*/ 13909 h 1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250" h="15130">
                    <a:moveTo>
                      <a:pt x="4135" y="15131"/>
                    </a:moveTo>
                    <a:lnTo>
                      <a:pt x="4041" y="15131"/>
                    </a:lnTo>
                    <a:lnTo>
                      <a:pt x="3101" y="15131"/>
                    </a:lnTo>
                    <a:cubicBezTo>
                      <a:pt x="2162" y="15037"/>
                      <a:pt x="1410" y="14661"/>
                      <a:pt x="846" y="14003"/>
                    </a:cubicBezTo>
                    <a:cubicBezTo>
                      <a:pt x="282" y="13345"/>
                      <a:pt x="0" y="12499"/>
                      <a:pt x="0" y="11560"/>
                    </a:cubicBezTo>
                    <a:lnTo>
                      <a:pt x="0" y="3289"/>
                    </a:lnTo>
                    <a:cubicBezTo>
                      <a:pt x="0" y="2350"/>
                      <a:pt x="376" y="1504"/>
                      <a:pt x="940" y="940"/>
                    </a:cubicBezTo>
                    <a:cubicBezTo>
                      <a:pt x="1598" y="376"/>
                      <a:pt x="2350" y="0"/>
                      <a:pt x="3195" y="0"/>
                    </a:cubicBezTo>
                    <a:lnTo>
                      <a:pt x="3195" y="0"/>
                    </a:lnTo>
                    <a:lnTo>
                      <a:pt x="4041" y="0"/>
                    </a:lnTo>
                    <a:cubicBezTo>
                      <a:pt x="4981" y="0"/>
                      <a:pt x="5827" y="376"/>
                      <a:pt x="6391" y="1034"/>
                    </a:cubicBezTo>
                    <a:cubicBezTo>
                      <a:pt x="6955" y="1692"/>
                      <a:pt x="7330" y="2537"/>
                      <a:pt x="7236" y="3383"/>
                    </a:cubicBezTo>
                    <a:lnTo>
                      <a:pt x="7236" y="12029"/>
                    </a:lnTo>
                    <a:cubicBezTo>
                      <a:pt x="7236" y="12029"/>
                      <a:pt x="7236" y="12217"/>
                      <a:pt x="7236" y="12311"/>
                    </a:cubicBezTo>
                    <a:cubicBezTo>
                      <a:pt x="7236" y="13063"/>
                      <a:pt x="6861" y="13909"/>
                      <a:pt x="6203" y="14473"/>
                    </a:cubicBezTo>
                    <a:cubicBezTo>
                      <a:pt x="5639" y="14849"/>
                      <a:pt x="4981" y="15131"/>
                      <a:pt x="4135" y="15131"/>
                    </a:cubicBezTo>
                    <a:close/>
                    <a:moveTo>
                      <a:pt x="3101" y="13909"/>
                    </a:moveTo>
                    <a:lnTo>
                      <a:pt x="3947" y="13909"/>
                    </a:lnTo>
                    <a:cubicBezTo>
                      <a:pt x="3947" y="13909"/>
                      <a:pt x="3947" y="13909"/>
                      <a:pt x="4041" y="13909"/>
                    </a:cubicBezTo>
                    <a:cubicBezTo>
                      <a:pt x="4511" y="13909"/>
                      <a:pt x="4981" y="13721"/>
                      <a:pt x="5357" y="13345"/>
                    </a:cubicBezTo>
                    <a:cubicBezTo>
                      <a:pt x="5733" y="12969"/>
                      <a:pt x="5921" y="12499"/>
                      <a:pt x="5921" y="12029"/>
                    </a:cubicBezTo>
                    <a:lnTo>
                      <a:pt x="5921" y="3289"/>
                    </a:lnTo>
                    <a:cubicBezTo>
                      <a:pt x="5921" y="2725"/>
                      <a:pt x="5733" y="2256"/>
                      <a:pt x="5357" y="1786"/>
                    </a:cubicBezTo>
                    <a:cubicBezTo>
                      <a:pt x="4981" y="1316"/>
                      <a:pt x="4511" y="1128"/>
                      <a:pt x="3947" y="1128"/>
                    </a:cubicBezTo>
                    <a:lnTo>
                      <a:pt x="3007" y="1128"/>
                    </a:lnTo>
                    <a:lnTo>
                      <a:pt x="3007" y="1128"/>
                    </a:lnTo>
                    <a:cubicBezTo>
                      <a:pt x="2443" y="1128"/>
                      <a:pt x="1974" y="1316"/>
                      <a:pt x="1598" y="1692"/>
                    </a:cubicBezTo>
                    <a:cubicBezTo>
                      <a:pt x="1222" y="2068"/>
                      <a:pt x="1034" y="2631"/>
                      <a:pt x="1034" y="3101"/>
                    </a:cubicBezTo>
                    <a:lnTo>
                      <a:pt x="1034" y="11560"/>
                    </a:lnTo>
                    <a:cubicBezTo>
                      <a:pt x="1034" y="12123"/>
                      <a:pt x="1128" y="12687"/>
                      <a:pt x="1504" y="13157"/>
                    </a:cubicBezTo>
                    <a:cubicBezTo>
                      <a:pt x="2068" y="13627"/>
                      <a:pt x="2443" y="13909"/>
                      <a:pt x="3101" y="13909"/>
                    </a:cubicBezTo>
                    <a:lnTo>
                      <a:pt x="3101" y="13909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133ABDCF-E472-F244-8223-0512FC85DE95}"/>
                  </a:ext>
                </a:extLst>
              </p:cNvPr>
              <p:cNvSpPr/>
              <p:nvPr/>
            </p:nvSpPr>
            <p:spPr>
              <a:xfrm>
                <a:off x="6049286" y="3436612"/>
                <a:ext cx="6119" cy="13815"/>
              </a:xfrm>
              <a:custGeom>
                <a:avLst/>
                <a:gdLst>
                  <a:gd name="connsiteX0" fmla="*/ 3295 w 6119"/>
                  <a:gd name="connsiteY0" fmla="*/ 0 h 13815"/>
                  <a:gd name="connsiteX1" fmla="*/ 2731 w 6119"/>
                  <a:gd name="connsiteY1" fmla="*/ 0 h 13815"/>
                  <a:gd name="connsiteX2" fmla="*/ 5 w 6119"/>
                  <a:gd name="connsiteY2" fmla="*/ 2725 h 13815"/>
                  <a:gd name="connsiteX3" fmla="*/ 5 w 6119"/>
                  <a:gd name="connsiteY3" fmla="*/ 11184 h 13815"/>
                  <a:gd name="connsiteX4" fmla="*/ 2449 w 6119"/>
                  <a:gd name="connsiteY4" fmla="*/ 13815 h 13815"/>
                  <a:gd name="connsiteX5" fmla="*/ 2731 w 6119"/>
                  <a:gd name="connsiteY5" fmla="*/ 13815 h 13815"/>
                  <a:gd name="connsiteX6" fmla="*/ 3483 w 6119"/>
                  <a:gd name="connsiteY6" fmla="*/ 13815 h 13815"/>
                  <a:gd name="connsiteX7" fmla="*/ 6114 w 6119"/>
                  <a:gd name="connsiteY7" fmla="*/ 11184 h 13815"/>
                  <a:gd name="connsiteX8" fmla="*/ 6114 w 6119"/>
                  <a:gd name="connsiteY8" fmla="*/ 2725 h 13815"/>
                  <a:gd name="connsiteX9" fmla="*/ 3577 w 6119"/>
                  <a:gd name="connsiteY9" fmla="*/ 0 h 13815"/>
                  <a:gd name="connsiteX10" fmla="*/ 3295 w 6119"/>
                  <a:gd name="connsiteY10" fmla="*/ 0 h 1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19" h="13815">
                    <a:moveTo>
                      <a:pt x="3295" y="0"/>
                    </a:moveTo>
                    <a:lnTo>
                      <a:pt x="2731" y="0"/>
                    </a:lnTo>
                    <a:cubicBezTo>
                      <a:pt x="1227" y="0"/>
                      <a:pt x="5" y="1222"/>
                      <a:pt x="5" y="2725"/>
                    </a:cubicBezTo>
                    <a:lnTo>
                      <a:pt x="5" y="11184"/>
                    </a:lnTo>
                    <a:cubicBezTo>
                      <a:pt x="-89" y="12593"/>
                      <a:pt x="1039" y="13721"/>
                      <a:pt x="2449" y="13815"/>
                    </a:cubicBezTo>
                    <a:cubicBezTo>
                      <a:pt x="2543" y="13815"/>
                      <a:pt x="2637" y="13815"/>
                      <a:pt x="2731" y="13815"/>
                    </a:cubicBezTo>
                    <a:lnTo>
                      <a:pt x="3483" y="13815"/>
                    </a:lnTo>
                    <a:cubicBezTo>
                      <a:pt x="4892" y="13815"/>
                      <a:pt x="6114" y="12593"/>
                      <a:pt x="6114" y="11184"/>
                    </a:cubicBezTo>
                    <a:lnTo>
                      <a:pt x="6114" y="2725"/>
                    </a:lnTo>
                    <a:cubicBezTo>
                      <a:pt x="6208" y="1316"/>
                      <a:pt x="4986" y="94"/>
                      <a:pt x="3577" y="0"/>
                    </a:cubicBezTo>
                    <a:cubicBezTo>
                      <a:pt x="3483" y="0"/>
                      <a:pt x="3483" y="0"/>
                      <a:pt x="3295" y="0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 478">
                <a:extLst>
                  <a:ext uri="{FF2B5EF4-FFF2-40B4-BE49-F238E27FC236}">
                    <a16:creationId xmlns:a16="http://schemas.microsoft.com/office/drawing/2014/main" id="{85576BEB-3F78-0745-8E56-F39F07BFB3D7}"/>
                  </a:ext>
                </a:extLst>
              </p:cNvPr>
              <p:cNvSpPr/>
              <p:nvPr/>
            </p:nvSpPr>
            <p:spPr>
              <a:xfrm>
                <a:off x="6048540" y="3435954"/>
                <a:ext cx="7240" cy="15036"/>
              </a:xfrm>
              <a:custGeom>
                <a:avLst/>
                <a:gdLst>
                  <a:gd name="connsiteX0" fmla="*/ 3101 w 7240"/>
                  <a:gd name="connsiteY0" fmla="*/ 15037 h 15036"/>
                  <a:gd name="connsiteX1" fmla="*/ 846 w 7240"/>
                  <a:gd name="connsiteY1" fmla="*/ 14003 h 15036"/>
                  <a:gd name="connsiteX2" fmla="*/ 0 w 7240"/>
                  <a:gd name="connsiteY2" fmla="*/ 11748 h 15036"/>
                  <a:gd name="connsiteX3" fmla="*/ 0 w 7240"/>
                  <a:gd name="connsiteY3" fmla="*/ 3289 h 15036"/>
                  <a:gd name="connsiteX4" fmla="*/ 3289 w 7240"/>
                  <a:gd name="connsiteY4" fmla="*/ 0 h 15036"/>
                  <a:gd name="connsiteX5" fmla="*/ 4135 w 7240"/>
                  <a:gd name="connsiteY5" fmla="*/ 0 h 15036"/>
                  <a:gd name="connsiteX6" fmla="*/ 7236 w 7240"/>
                  <a:gd name="connsiteY6" fmla="*/ 3383 h 15036"/>
                  <a:gd name="connsiteX7" fmla="*/ 7236 w 7240"/>
                  <a:gd name="connsiteY7" fmla="*/ 11841 h 15036"/>
                  <a:gd name="connsiteX8" fmla="*/ 3947 w 7240"/>
                  <a:gd name="connsiteY8" fmla="*/ 15037 h 15036"/>
                  <a:gd name="connsiteX9" fmla="*/ 3383 w 7240"/>
                  <a:gd name="connsiteY9" fmla="*/ 15037 h 15036"/>
                  <a:gd name="connsiteX10" fmla="*/ 3101 w 7240"/>
                  <a:gd name="connsiteY10" fmla="*/ 15037 h 15036"/>
                  <a:gd name="connsiteX11" fmla="*/ 3383 w 7240"/>
                  <a:gd name="connsiteY11" fmla="*/ 1222 h 15036"/>
                  <a:gd name="connsiteX12" fmla="*/ 1222 w 7240"/>
                  <a:gd name="connsiteY12" fmla="*/ 3383 h 15036"/>
                  <a:gd name="connsiteX13" fmla="*/ 1222 w 7240"/>
                  <a:gd name="connsiteY13" fmla="*/ 11841 h 15036"/>
                  <a:gd name="connsiteX14" fmla="*/ 1692 w 7240"/>
                  <a:gd name="connsiteY14" fmla="*/ 13251 h 15036"/>
                  <a:gd name="connsiteX15" fmla="*/ 3007 w 7240"/>
                  <a:gd name="connsiteY15" fmla="*/ 13909 h 15036"/>
                  <a:gd name="connsiteX16" fmla="*/ 3195 w 7240"/>
                  <a:gd name="connsiteY16" fmla="*/ 13909 h 15036"/>
                  <a:gd name="connsiteX17" fmla="*/ 4041 w 7240"/>
                  <a:gd name="connsiteY17" fmla="*/ 13909 h 15036"/>
                  <a:gd name="connsiteX18" fmla="*/ 6109 w 7240"/>
                  <a:gd name="connsiteY18" fmla="*/ 11935 h 15036"/>
                  <a:gd name="connsiteX19" fmla="*/ 6109 w 7240"/>
                  <a:gd name="connsiteY19" fmla="*/ 3477 h 15036"/>
                  <a:gd name="connsiteX20" fmla="*/ 5545 w 7240"/>
                  <a:gd name="connsiteY20" fmla="*/ 1974 h 15036"/>
                  <a:gd name="connsiteX21" fmla="*/ 4135 w 7240"/>
                  <a:gd name="connsiteY21" fmla="*/ 1316 h 15036"/>
                  <a:gd name="connsiteX22" fmla="*/ 3383 w 7240"/>
                  <a:gd name="connsiteY22" fmla="*/ 1222 h 1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40" h="15036">
                    <a:moveTo>
                      <a:pt x="3101" y="15037"/>
                    </a:moveTo>
                    <a:cubicBezTo>
                      <a:pt x="2256" y="15037"/>
                      <a:pt x="1504" y="14661"/>
                      <a:pt x="846" y="14003"/>
                    </a:cubicBezTo>
                    <a:cubicBezTo>
                      <a:pt x="282" y="13345"/>
                      <a:pt x="0" y="12593"/>
                      <a:pt x="0" y="11748"/>
                    </a:cubicBezTo>
                    <a:lnTo>
                      <a:pt x="0" y="3289"/>
                    </a:lnTo>
                    <a:cubicBezTo>
                      <a:pt x="0" y="1410"/>
                      <a:pt x="1504" y="0"/>
                      <a:pt x="3289" y="0"/>
                    </a:cubicBezTo>
                    <a:lnTo>
                      <a:pt x="4135" y="0"/>
                    </a:lnTo>
                    <a:cubicBezTo>
                      <a:pt x="5921" y="94"/>
                      <a:pt x="7330" y="1598"/>
                      <a:pt x="7236" y="3383"/>
                    </a:cubicBezTo>
                    <a:lnTo>
                      <a:pt x="7236" y="11841"/>
                    </a:lnTo>
                    <a:cubicBezTo>
                      <a:pt x="7236" y="13627"/>
                      <a:pt x="5827" y="15037"/>
                      <a:pt x="3947" y="15037"/>
                    </a:cubicBezTo>
                    <a:lnTo>
                      <a:pt x="3383" y="15037"/>
                    </a:lnTo>
                    <a:cubicBezTo>
                      <a:pt x="3383" y="15037"/>
                      <a:pt x="3195" y="15037"/>
                      <a:pt x="3101" y="15037"/>
                    </a:cubicBezTo>
                    <a:close/>
                    <a:moveTo>
                      <a:pt x="3383" y="1222"/>
                    </a:moveTo>
                    <a:cubicBezTo>
                      <a:pt x="2256" y="1222"/>
                      <a:pt x="1222" y="2162"/>
                      <a:pt x="1222" y="3383"/>
                    </a:cubicBezTo>
                    <a:lnTo>
                      <a:pt x="1222" y="11841"/>
                    </a:lnTo>
                    <a:cubicBezTo>
                      <a:pt x="1222" y="12405"/>
                      <a:pt x="1410" y="12875"/>
                      <a:pt x="1692" y="13251"/>
                    </a:cubicBezTo>
                    <a:cubicBezTo>
                      <a:pt x="1974" y="13627"/>
                      <a:pt x="2537" y="13815"/>
                      <a:pt x="3007" y="13909"/>
                    </a:cubicBezTo>
                    <a:cubicBezTo>
                      <a:pt x="3101" y="13909"/>
                      <a:pt x="3101" y="13909"/>
                      <a:pt x="3195" y="13909"/>
                    </a:cubicBezTo>
                    <a:lnTo>
                      <a:pt x="4041" y="13909"/>
                    </a:lnTo>
                    <a:cubicBezTo>
                      <a:pt x="5169" y="13909"/>
                      <a:pt x="6109" y="12969"/>
                      <a:pt x="6109" y="11935"/>
                    </a:cubicBezTo>
                    <a:lnTo>
                      <a:pt x="6109" y="3477"/>
                    </a:lnTo>
                    <a:cubicBezTo>
                      <a:pt x="6109" y="2913"/>
                      <a:pt x="5921" y="2443"/>
                      <a:pt x="5545" y="1974"/>
                    </a:cubicBezTo>
                    <a:cubicBezTo>
                      <a:pt x="5169" y="1504"/>
                      <a:pt x="4699" y="1316"/>
                      <a:pt x="4135" y="1316"/>
                    </a:cubicBezTo>
                    <a:lnTo>
                      <a:pt x="3383" y="1222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0EA7C97F-6BE8-E549-965F-B4B4A526594E}"/>
                  </a:ext>
                </a:extLst>
              </p:cNvPr>
              <p:cNvSpPr/>
              <p:nvPr/>
            </p:nvSpPr>
            <p:spPr>
              <a:xfrm>
                <a:off x="5996099" y="3316693"/>
                <a:ext cx="200206" cy="224518"/>
              </a:xfrm>
              <a:custGeom>
                <a:avLst/>
                <a:gdLst>
                  <a:gd name="connsiteX0" fmla="*/ 101029 w 200206"/>
                  <a:gd name="connsiteY0" fmla="*/ 94 h 224518"/>
                  <a:gd name="connsiteX1" fmla="*/ 99149 w 200206"/>
                  <a:gd name="connsiteY1" fmla="*/ 94 h 224518"/>
                  <a:gd name="connsiteX2" fmla="*/ 0 w 200206"/>
                  <a:gd name="connsiteY2" fmla="*/ 97833 h 224518"/>
                  <a:gd name="connsiteX3" fmla="*/ 0 w 200206"/>
                  <a:gd name="connsiteY3" fmla="*/ 100841 h 224518"/>
                  <a:gd name="connsiteX4" fmla="*/ 9962 w 200206"/>
                  <a:gd name="connsiteY4" fmla="*/ 150932 h 224518"/>
                  <a:gd name="connsiteX5" fmla="*/ 98867 w 200206"/>
                  <a:gd name="connsiteY5" fmla="*/ 224518 h 224518"/>
                  <a:gd name="connsiteX6" fmla="*/ 101310 w 200206"/>
                  <a:gd name="connsiteY6" fmla="*/ 224518 h 224518"/>
                  <a:gd name="connsiteX7" fmla="*/ 190122 w 200206"/>
                  <a:gd name="connsiteY7" fmla="*/ 151120 h 224518"/>
                  <a:gd name="connsiteX8" fmla="*/ 200177 w 200206"/>
                  <a:gd name="connsiteY8" fmla="*/ 100841 h 224518"/>
                  <a:gd name="connsiteX9" fmla="*/ 104036 w 200206"/>
                  <a:gd name="connsiteY9" fmla="*/ 0 h 224518"/>
                  <a:gd name="connsiteX10" fmla="*/ 101029 w 200206"/>
                  <a:gd name="connsiteY10" fmla="*/ 94 h 224518"/>
                  <a:gd name="connsiteX11" fmla="*/ 184765 w 200206"/>
                  <a:gd name="connsiteY11" fmla="*/ 149146 h 224518"/>
                  <a:gd name="connsiteX12" fmla="*/ 100183 w 200206"/>
                  <a:gd name="connsiteY12" fmla="*/ 218785 h 224518"/>
                  <a:gd name="connsiteX13" fmla="*/ 15507 w 200206"/>
                  <a:gd name="connsiteY13" fmla="*/ 148958 h 224518"/>
                  <a:gd name="connsiteX14" fmla="*/ 6109 w 200206"/>
                  <a:gd name="connsiteY14" fmla="*/ 100935 h 224518"/>
                  <a:gd name="connsiteX15" fmla="*/ 94262 w 200206"/>
                  <a:gd name="connsiteY15" fmla="*/ 6015 h 224518"/>
                  <a:gd name="connsiteX16" fmla="*/ 99337 w 200206"/>
                  <a:gd name="connsiteY16" fmla="*/ 5921 h 224518"/>
                  <a:gd name="connsiteX17" fmla="*/ 101029 w 200206"/>
                  <a:gd name="connsiteY17" fmla="*/ 5921 h 224518"/>
                  <a:gd name="connsiteX18" fmla="*/ 194445 w 200206"/>
                  <a:gd name="connsiteY18" fmla="*/ 95672 h 224518"/>
                  <a:gd name="connsiteX19" fmla="*/ 194445 w 200206"/>
                  <a:gd name="connsiteY19" fmla="*/ 100935 h 224518"/>
                  <a:gd name="connsiteX20" fmla="*/ 185047 w 200206"/>
                  <a:gd name="connsiteY20" fmla="*/ 149146 h 22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0206" h="224518">
                    <a:moveTo>
                      <a:pt x="101029" y="94"/>
                    </a:moveTo>
                    <a:lnTo>
                      <a:pt x="99149" y="94"/>
                    </a:lnTo>
                    <a:cubicBezTo>
                      <a:pt x="44734" y="-282"/>
                      <a:pt x="376" y="43513"/>
                      <a:pt x="0" y="97833"/>
                    </a:cubicBezTo>
                    <a:cubicBezTo>
                      <a:pt x="0" y="98867"/>
                      <a:pt x="0" y="99901"/>
                      <a:pt x="0" y="100841"/>
                    </a:cubicBezTo>
                    <a:cubicBezTo>
                      <a:pt x="564" y="117945"/>
                      <a:pt x="3947" y="134861"/>
                      <a:pt x="9962" y="150932"/>
                    </a:cubicBezTo>
                    <a:cubicBezTo>
                      <a:pt x="28758" y="204125"/>
                      <a:pt x="67854" y="223672"/>
                      <a:pt x="98867" y="224518"/>
                    </a:cubicBezTo>
                    <a:lnTo>
                      <a:pt x="101310" y="224518"/>
                    </a:lnTo>
                    <a:cubicBezTo>
                      <a:pt x="132418" y="223672"/>
                      <a:pt x="171420" y="204125"/>
                      <a:pt x="190122" y="151120"/>
                    </a:cubicBezTo>
                    <a:cubicBezTo>
                      <a:pt x="196324" y="135049"/>
                      <a:pt x="199707" y="118039"/>
                      <a:pt x="200177" y="100841"/>
                    </a:cubicBezTo>
                    <a:cubicBezTo>
                      <a:pt x="201493" y="46426"/>
                      <a:pt x="158450" y="1316"/>
                      <a:pt x="104036" y="0"/>
                    </a:cubicBezTo>
                    <a:cubicBezTo>
                      <a:pt x="103190" y="94"/>
                      <a:pt x="102156" y="94"/>
                      <a:pt x="101029" y="94"/>
                    </a:cubicBezTo>
                    <a:moveTo>
                      <a:pt x="184765" y="149146"/>
                    </a:moveTo>
                    <a:cubicBezTo>
                      <a:pt x="172923" y="182603"/>
                      <a:pt x="144541" y="218316"/>
                      <a:pt x="100183" y="218785"/>
                    </a:cubicBezTo>
                    <a:cubicBezTo>
                      <a:pt x="55824" y="219255"/>
                      <a:pt x="27724" y="182603"/>
                      <a:pt x="15507" y="148958"/>
                    </a:cubicBezTo>
                    <a:cubicBezTo>
                      <a:pt x="9774" y="133546"/>
                      <a:pt x="6579" y="117381"/>
                      <a:pt x="6109" y="100935"/>
                    </a:cubicBezTo>
                    <a:cubicBezTo>
                      <a:pt x="4229" y="50373"/>
                      <a:pt x="43701" y="7800"/>
                      <a:pt x="94262" y="6015"/>
                    </a:cubicBezTo>
                    <a:cubicBezTo>
                      <a:pt x="95954" y="5921"/>
                      <a:pt x="97645" y="5921"/>
                      <a:pt x="99337" y="5921"/>
                    </a:cubicBezTo>
                    <a:lnTo>
                      <a:pt x="101029" y="5921"/>
                    </a:lnTo>
                    <a:cubicBezTo>
                      <a:pt x="151590" y="4887"/>
                      <a:pt x="193505" y="45110"/>
                      <a:pt x="194445" y="95672"/>
                    </a:cubicBezTo>
                    <a:cubicBezTo>
                      <a:pt x="194445" y="97457"/>
                      <a:pt x="194445" y="99149"/>
                      <a:pt x="194445" y="100935"/>
                    </a:cubicBezTo>
                    <a:cubicBezTo>
                      <a:pt x="193975" y="117381"/>
                      <a:pt x="190779" y="133734"/>
                      <a:pt x="185047" y="149146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 480">
                <a:extLst>
                  <a:ext uri="{FF2B5EF4-FFF2-40B4-BE49-F238E27FC236}">
                    <a16:creationId xmlns:a16="http://schemas.microsoft.com/office/drawing/2014/main" id="{E8AD8FAF-A7CD-6047-9363-8B41196C105D}"/>
                  </a:ext>
                </a:extLst>
              </p:cNvPr>
              <p:cNvSpPr/>
              <p:nvPr/>
            </p:nvSpPr>
            <p:spPr>
              <a:xfrm>
                <a:off x="5995535" y="3316130"/>
                <a:ext cx="201430" cy="225833"/>
              </a:xfrm>
              <a:custGeom>
                <a:avLst/>
                <a:gdLst>
                  <a:gd name="connsiteX0" fmla="*/ 99525 w 201430"/>
                  <a:gd name="connsiteY0" fmla="*/ 225740 h 225833"/>
                  <a:gd name="connsiteX1" fmla="*/ 50091 w 201430"/>
                  <a:gd name="connsiteY1" fmla="*/ 208448 h 225833"/>
                  <a:gd name="connsiteX2" fmla="*/ 9962 w 201430"/>
                  <a:gd name="connsiteY2" fmla="*/ 151778 h 225833"/>
                  <a:gd name="connsiteX3" fmla="*/ 0 w 201430"/>
                  <a:gd name="connsiteY3" fmla="*/ 101498 h 225833"/>
                  <a:gd name="connsiteX4" fmla="*/ 0 w 201430"/>
                  <a:gd name="connsiteY4" fmla="*/ 98397 h 225833"/>
                  <a:gd name="connsiteX5" fmla="*/ 99055 w 201430"/>
                  <a:gd name="connsiteY5" fmla="*/ 0 h 225833"/>
                  <a:gd name="connsiteX6" fmla="*/ 99713 w 201430"/>
                  <a:gd name="connsiteY6" fmla="*/ 0 h 225833"/>
                  <a:gd name="connsiteX7" fmla="*/ 101592 w 201430"/>
                  <a:gd name="connsiteY7" fmla="*/ 0 h 225833"/>
                  <a:gd name="connsiteX8" fmla="*/ 104694 w 201430"/>
                  <a:gd name="connsiteY8" fmla="*/ 0 h 225833"/>
                  <a:gd name="connsiteX9" fmla="*/ 174051 w 201430"/>
                  <a:gd name="connsiteY9" fmla="*/ 30731 h 225833"/>
                  <a:gd name="connsiteX10" fmla="*/ 201399 w 201430"/>
                  <a:gd name="connsiteY10" fmla="*/ 101498 h 225833"/>
                  <a:gd name="connsiteX11" fmla="*/ 191343 w 201430"/>
                  <a:gd name="connsiteY11" fmla="*/ 151966 h 225833"/>
                  <a:gd name="connsiteX12" fmla="*/ 151402 w 201430"/>
                  <a:gd name="connsiteY12" fmla="*/ 208542 h 225833"/>
                  <a:gd name="connsiteX13" fmla="*/ 101968 w 201430"/>
                  <a:gd name="connsiteY13" fmla="*/ 225834 h 225833"/>
                  <a:gd name="connsiteX14" fmla="*/ 99525 w 201430"/>
                  <a:gd name="connsiteY14" fmla="*/ 225740 h 225833"/>
                  <a:gd name="connsiteX15" fmla="*/ 99525 w 201430"/>
                  <a:gd name="connsiteY15" fmla="*/ 225740 h 225833"/>
                  <a:gd name="connsiteX16" fmla="*/ 99055 w 201430"/>
                  <a:gd name="connsiteY16" fmla="*/ 1222 h 225833"/>
                  <a:gd name="connsiteX17" fmla="*/ 1222 w 201430"/>
                  <a:gd name="connsiteY17" fmla="*/ 98397 h 225833"/>
                  <a:gd name="connsiteX18" fmla="*/ 1222 w 201430"/>
                  <a:gd name="connsiteY18" fmla="*/ 101404 h 225833"/>
                  <a:gd name="connsiteX19" fmla="*/ 11184 w 201430"/>
                  <a:gd name="connsiteY19" fmla="*/ 151308 h 225833"/>
                  <a:gd name="connsiteX20" fmla="*/ 99525 w 201430"/>
                  <a:gd name="connsiteY20" fmla="*/ 224518 h 225833"/>
                  <a:gd name="connsiteX21" fmla="*/ 101968 w 201430"/>
                  <a:gd name="connsiteY21" fmla="*/ 224518 h 225833"/>
                  <a:gd name="connsiteX22" fmla="*/ 190216 w 201430"/>
                  <a:gd name="connsiteY22" fmla="*/ 151496 h 225833"/>
                  <a:gd name="connsiteX23" fmla="*/ 200271 w 201430"/>
                  <a:gd name="connsiteY23" fmla="*/ 101404 h 225833"/>
                  <a:gd name="connsiteX24" fmla="*/ 173299 w 201430"/>
                  <a:gd name="connsiteY24" fmla="*/ 31577 h 225833"/>
                  <a:gd name="connsiteX25" fmla="*/ 104788 w 201430"/>
                  <a:gd name="connsiteY25" fmla="*/ 1222 h 225833"/>
                  <a:gd name="connsiteX26" fmla="*/ 101780 w 201430"/>
                  <a:gd name="connsiteY26" fmla="*/ 1222 h 225833"/>
                  <a:gd name="connsiteX27" fmla="*/ 99901 w 201430"/>
                  <a:gd name="connsiteY27" fmla="*/ 1222 h 225833"/>
                  <a:gd name="connsiteX28" fmla="*/ 99055 w 201430"/>
                  <a:gd name="connsiteY28" fmla="*/ 1222 h 225833"/>
                  <a:gd name="connsiteX29" fmla="*/ 99901 w 201430"/>
                  <a:gd name="connsiteY29" fmla="*/ 219913 h 225833"/>
                  <a:gd name="connsiteX30" fmla="*/ 45956 w 201430"/>
                  <a:gd name="connsiteY30" fmla="*/ 197640 h 225833"/>
                  <a:gd name="connsiteX31" fmla="*/ 15507 w 201430"/>
                  <a:gd name="connsiteY31" fmla="*/ 149710 h 225833"/>
                  <a:gd name="connsiteX32" fmla="*/ 6109 w 201430"/>
                  <a:gd name="connsiteY32" fmla="*/ 101498 h 225833"/>
                  <a:gd name="connsiteX33" fmla="*/ 30731 w 201430"/>
                  <a:gd name="connsiteY33" fmla="*/ 35336 h 225833"/>
                  <a:gd name="connsiteX34" fmla="*/ 94920 w 201430"/>
                  <a:gd name="connsiteY34" fmla="*/ 5921 h 225833"/>
                  <a:gd name="connsiteX35" fmla="*/ 99995 w 201430"/>
                  <a:gd name="connsiteY35" fmla="*/ 5827 h 225833"/>
                  <a:gd name="connsiteX36" fmla="*/ 101686 w 201430"/>
                  <a:gd name="connsiteY36" fmla="*/ 5827 h 225833"/>
                  <a:gd name="connsiteX37" fmla="*/ 103566 w 201430"/>
                  <a:gd name="connsiteY37" fmla="*/ 5827 h 225833"/>
                  <a:gd name="connsiteX38" fmla="*/ 167378 w 201430"/>
                  <a:gd name="connsiteY38" fmla="*/ 31577 h 225833"/>
                  <a:gd name="connsiteX39" fmla="*/ 195666 w 201430"/>
                  <a:gd name="connsiteY39" fmla="*/ 96236 h 225833"/>
                  <a:gd name="connsiteX40" fmla="*/ 195666 w 201430"/>
                  <a:gd name="connsiteY40" fmla="*/ 101498 h 225833"/>
                  <a:gd name="connsiteX41" fmla="*/ 185892 w 201430"/>
                  <a:gd name="connsiteY41" fmla="*/ 149898 h 225833"/>
                  <a:gd name="connsiteX42" fmla="*/ 100747 w 201430"/>
                  <a:gd name="connsiteY42" fmla="*/ 219913 h 225833"/>
                  <a:gd name="connsiteX43" fmla="*/ 99901 w 201430"/>
                  <a:gd name="connsiteY43" fmla="*/ 219913 h 225833"/>
                  <a:gd name="connsiteX44" fmla="*/ 98209 w 201430"/>
                  <a:gd name="connsiteY44" fmla="*/ 7049 h 225833"/>
                  <a:gd name="connsiteX45" fmla="*/ 94826 w 201430"/>
                  <a:gd name="connsiteY45" fmla="*/ 7142 h 225833"/>
                  <a:gd name="connsiteX46" fmla="*/ 31483 w 201430"/>
                  <a:gd name="connsiteY46" fmla="*/ 36182 h 225833"/>
                  <a:gd name="connsiteX47" fmla="*/ 7236 w 201430"/>
                  <a:gd name="connsiteY47" fmla="*/ 101498 h 225833"/>
                  <a:gd name="connsiteX48" fmla="*/ 16634 w 201430"/>
                  <a:gd name="connsiteY48" fmla="*/ 149334 h 225833"/>
                  <a:gd name="connsiteX49" fmla="*/ 100089 w 201430"/>
                  <a:gd name="connsiteY49" fmla="*/ 218785 h 225833"/>
                  <a:gd name="connsiteX50" fmla="*/ 100653 w 201430"/>
                  <a:gd name="connsiteY50" fmla="*/ 218785 h 225833"/>
                  <a:gd name="connsiteX51" fmla="*/ 184671 w 201430"/>
                  <a:gd name="connsiteY51" fmla="*/ 149522 h 225833"/>
                  <a:gd name="connsiteX52" fmla="*/ 184671 w 201430"/>
                  <a:gd name="connsiteY52" fmla="*/ 149522 h 225833"/>
                  <a:gd name="connsiteX53" fmla="*/ 194351 w 201430"/>
                  <a:gd name="connsiteY53" fmla="*/ 101498 h 225833"/>
                  <a:gd name="connsiteX54" fmla="*/ 194351 w 201430"/>
                  <a:gd name="connsiteY54" fmla="*/ 96330 h 225833"/>
                  <a:gd name="connsiteX55" fmla="*/ 166439 w 201430"/>
                  <a:gd name="connsiteY55" fmla="*/ 32517 h 225833"/>
                  <a:gd name="connsiteX56" fmla="*/ 103472 w 201430"/>
                  <a:gd name="connsiteY56" fmla="*/ 7142 h 225833"/>
                  <a:gd name="connsiteX57" fmla="*/ 101592 w 201430"/>
                  <a:gd name="connsiteY57" fmla="*/ 7142 h 225833"/>
                  <a:gd name="connsiteX58" fmla="*/ 99901 w 201430"/>
                  <a:gd name="connsiteY58" fmla="*/ 7142 h 225833"/>
                  <a:gd name="connsiteX59" fmla="*/ 98209 w 201430"/>
                  <a:gd name="connsiteY59" fmla="*/ 7049 h 22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01430" h="225833">
                    <a:moveTo>
                      <a:pt x="99525" y="225740"/>
                    </a:moveTo>
                    <a:cubicBezTo>
                      <a:pt x="82326" y="225270"/>
                      <a:pt x="64846" y="219161"/>
                      <a:pt x="50091" y="208448"/>
                    </a:cubicBezTo>
                    <a:cubicBezTo>
                      <a:pt x="32141" y="195384"/>
                      <a:pt x="18702" y="176306"/>
                      <a:pt x="9962" y="151778"/>
                    </a:cubicBezTo>
                    <a:cubicBezTo>
                      <a:pt x="3853" y="135707"/>
                      <a:pt x="470" y="118791"/>
                      <a:pt x="0" y="101498"/>
                    </a:cubicBezTo>
                    <a:cubicBezTo>
                      <a:pt x="0" y="100465"/>
                      <a:pt x="0" y="99431"/>
                      <a:pt x="0" y="98397"/>
                    </a:cubicBezTo>
                    <a:cubicBezTo>
                      <a:pt x="376" y="43983"/>
                      <a:pt x="44734" y="0"/>
                      <a:pt x="99055" y="0"/>
                    </a:cubicBezTo>
                    <a:cubicBezTo>
                      <a:pt x="99243" y="0"/>
                      <a:pt x="99525" y="0"/>
                      <a:pt x="99713" y="0"/>
                    </a:cubicBezTo>
                    <a:lnTo>
                      <a:pt x="101592" y="0"/>
                    </a:lnTo>
                    <a:cubicBezTo>
                      <a:pt x="102626" y="0"/>
                      <a:pt x="103660" y="0"/>
                      <a:pt x="104694" y="0"/>
                    </a:cubicBezTo>
                    <a:cubicBezTo>
                      <a:pt x="131196" y="658"/>
                      <a:pt x="155819" y="11560"/>
                      <a:pt x="174051" y="30731"/>
                    </a:cubicBezTo>
                    <a:cubicBezTo>
                      <a:pt x="192283" y="49903"/>
                      <a:pt x="202057" y="74996"/>
                      <a:pt x="201399" y="101498"/>
                    </a:cubicBezTo>
                    <a:cubicBezTo>
                      <a:pt x="200929" y="118791"/>
                      <a:pt x="197546" y="135801"/>
                      <a:pt x="191343" y="151966"/>
                    </a:cubicBezTo>
                    <a:cubicBezTo>
                      <a:pt x="182697" y="176494"/>
                      <a:pt x="169258" y="195478"/>
                      <a:pt x="151402" y="208542"/>
                    </a:cubicBezTo>
                    <a:cubicBezTo>
                      <a:pt x="136741" y="219161"/>
                      <a:pt x="119167" y="225364"/>
                      <a:pt x="101968" y="225834"/>
                    </a:cubicBezTo>
                    <a:lnTo>
                      <a:pt x="99525" y="225740"/>
                    </a:lnTo>
                    <a:lnTo>
                      <a:pt x="99525" y="225740"/>
                    </a:lnTo>
                    <a:close/>
                    <a:moveTo>
                      <a:pt x="99055" y="1222"/>
                    </a:moveTo>
                    <a:cubicBezTo>
                      <a:pt x="45392" y="1222"/>
                      <a:pt x="1504" y="44641"/>
                      <a:pt x="1222" y="98397"/>
                    </a:cubicBezTo>
                    <a:cubicBezTo>
                      <a:pt x="1222" y="99431"/>
                      <a:pt x="1222" y="100371"/>
                      <a:pt x="1222" y="101404"/>
                    </a:cubicBezTo>
                    <a:cubicBezTo>
                      <a:pt x="1786" y="118509"/>
                      <a:pt x="5075" y="135331"/>
                      <a:pt x="11184" y="151308"/>
                    </a:cubicBezTo>
                    <a:cubicBezTo>
                      <a:pt x="23401" y="185892"/>
                      <a:pt x="53005" y="223203"/>
                      <a:pt x="99525" y="224518"/>
                    </a:cubicBezTo>
                    <a:lnTo>
                      <a:pt x="101968" y="224518"/>
                    </a:lnTo>
                    <a:cubicBezTo>
                      <a:pt x="148488" y="223203"/>
                      <a:pt x="178092" y="185986"/>
                      <a:pt x="190216" y="151496"/>
                    </a:cubicBezTo>
                    <a:cubicBezTo>
                      <a:pt x="196418" y="135425"/>
                      <a:pt x="199708" y="118603"/>
                      <a:pt x="200271" y="101404"/>
                    </a:cubicBezTo>
                    <a:cubicBezTo>
                      <a:pt x="200929" y="75278"/>
                      <a:pt x="191343" y="50467"/>
                      <a:pt x="173299" y="31577"/>
                    </a:cubicBezTo>
                    <a:cubicBezTo>
                      <a:pt x="155255" y="12687"/>
                      <a:pt x="130914" y="1880"/>
                      <a:pt x="104788" y="1222"/>
                    </a:cubicBezTo>
                    <a:cubicBezTo>
                      <a:pt x="103754" y="1222"/>
                      <a:pt x="102720" y="1222"/>
                      <a:pt x="101780" y="1222"/>
                    </a:cubicBezTo>
                    <a:lnTo>
                      <a:pt x="99901" y="1222"/>
                    </a:lnTo>
                    <a:cubicBezTo>
                      <a:pt x="99525" y="1222"/>
                      <a:pt x="99337" y="1222"/>
                      <a:pt x="99055" y="1222"/>
                    </a:cubicBezTo>
                    <a:close/>
                    <a:moveTo>
                      <a:pt x="99901" y="219913"/>
                    </a:moveTo>
                    <a:cubicBezTo>
                      <a:pt x="79789" y="219913"/>
                      <a:pt x="61651" y="212395"/>
                      <a:pt x="45956" y="197640"/>
                    </a:cubicBezTo>
                    <a:cubicBezTo>
                      <a:pt x="33175" y="185517"/>
                      <a:pt x="22367" y="168506"/>
                      <a:pt x="15507" y="149710"/>
                    </a:cubicBezTo>
                    <a:cubicBezTo>
                      <a:pt x="9774" y="134203"/>
                      <a:pt x="6579" y="118039"/>
                      <a:pt x="6109" y="101498"/>
                    </a:cubicBezTo>
                    <a:cubicBezTo>
                      <a:pt x="5169" y="76876"/>
                      <a:pt x="13909" y="53381"/>
                      <a:pt x="30731" y="35336"/>
                    </a:cubicBezTo>
                    <a:cubicBezTo>
                      <a:pt x="47460" y="17292"/>
                      <a:pt x="70297" y="6861"/>
                      <a:pt x="94920" y="5921"/>
                    </a:cubicBezTo>
                    <a:cubicBezTo>
                      <a:pt x="96517" y="5827"/>
                      <a:pt x="98209" y="5827"/>
                      <a:pt x="99995" y="5827"/>
                    </a:cubicBezTo>
                    <a:lnTo>
                      <a:pt x="101686" y="5827"/>
                    </a:lnTo>
                    <a:cubicBezTo>
                      <a:pt x="102344" y="5827"/>
                      <a:pt x="103002" y="5827"/>
                      <a:pt x="103566" y="5827"/>
                    </a:cubicBezTo>
                    <a:cubicBezTo>
                      <a:pt x="127531" y="5827"/>
                      <a:pt x="150086" y="14943"/>
                      <a:pt x="167378" y="31577"/>
                    </a:cubicBezTo>
                    <a:cubicBezTo>
                      <a:pt x="185141" y="48682"/>
                      <a:pt x="195196" y="71613"/>
                      <a:pt x="195666" y="96236"/>
                    </a:cubicBezTo>
                    <a:cubicBezTo>
                      <a:pt x="195666" y="98021"/>
                      <a:pt x="195666" y="99807"/>
                      <a:pt x="195666" y="101498"/>
                    </a:cubicBezTo>
                    <a:cubicBezTo>
                      <a:pt x="195102" y="118039"/>
                      <a:pt x="191813" y="134391"/>
                      <a:pt x="185892" y="149898"/>
                    </a:cubicBezTo>
                    <a:cubicBezTo>
                      <a:pt x="174051" y="183449"/>
                      <a:pt x="145387" y="219443"/>
                      <a:pt x="100747" y="219913"/>
                    </a:cubicBezTo>
                    <a:cubicBezTo>
                      <a:pt x="100371" y="219913"/>
                      <a:pt x="100183" y="219913"/>
                      <a:pt x="99901" y="219913"/>
                    </a:cubicBezTo>
                    <a:close/>
                    <a:moveTo>
                      <a:pt x="98209" y="7049"/>
                    </a:moveTo>
                    <a:cubicBezTo>
                      <a:pt x="97081" y="7049"/>
                      <a:pt x="95860" y="7049"/>
                      <a:pt x="94826" y="7142"/>
                    </a:cubicBezTo>
                    <a:cubicBezTo>
                      <a:pt x="70485" y="8082"/>
                      <a:pt x="48024" y="18326"/>
                      <a:pt x="31483" y="36182"/>
                    </a:cubicBezTo>
                    <a:cubicBezTo>
                      <a:pt x="14943" y="54039"/>
                      <a:pt x="6297" y="77158"/>
                      <a:pt x="7236" y="101498"/>
                    </a:cubicBezTo>
                    <a:cubicBezTo>
                      <a:pt x="7706" y="117851"/>
                      <a:pt x="10902" y="134015"/>
                      <a:pt x="16634" y="149334"/>
                    </a:cubicBezTo>
                    <a:cubicBezTo>
                      <a:pt x="39941" y="213429"/>
                      <a:pt x="85616" y="218785"/>
                      <a:pt x="100089" y="218785"/>
                    </a:cubicBezTo>
                    <a:cubicBezTo>
                      <a:pt x="100277" y="218785"/>
                      <a:pt x="100465" y="218785"/>
                      <a:pt x="100653" y="218785"/>
                    </a:cubicBezTo>
                    <a:cubicBezTo>
                      <a:pt x="144729" y="218316"/>
                      <a:pt x="172923" y="182697"/>
                      <a:pt x="184671" y="149522"/>
                    </a:cubicBezTo>
                    <a:lnTo>
                      <a:pt x="184671" y="149522"/>
                    </a:lnTo>
                    <a:cubicBezTo>
                      <a:pt x="190497" y="134109"/>
                      <a:pt x="193787" y="117945"/>
                      <a:pt x="194351" y="101498"/>
                    </a:cubicBezTo>
                    <a:cubicBezTo>
                      <a:pt x="194445" y="99807"/>
                      <a:pt x="194445" y="98115"/>
                      <a:pt x="194351" y="96330"/>
                    </a:cubicBezTo>
                    <a:cubicBezTo>
                      <a:pt x="193881" y="71989"/>
                      <a:pt x="183919" y="49340"/>
                      <a:pt x="166439" y="32517"/>
                    </a:cubicBezTo>
                    <a:cubicBezTo>
                      <a:pt x="149334" y="16071"/>
                      <a:pt x="127061" y="7142"/>
                      <a:pt x="103472" y="7142"/>
                    </a:cubicBezTo>
                    <a:cubicBezTo>
                      <a:pt x="102814" y="7142"/>
                      <a:pt x="102250" y="7142"/>
                      <a:pt x="101592" y="7142"/>
                    </a:cubicBezTo>
                    <a:lnTo>
                      <a:pt x="99901" y="7142"/>
                    </a:lnTo>
                    <a:cubicBezTo>
                      <a:pt x="99337" y="7049"/>
                      <a:pt x="98867" y="7049"/>
                      <a:pt x="98209" y="7049"/>
                    </a:cubicBez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8B308BBF-7DFC-C24F-B67F-0B7370766477}"/>
                </a:ext>
              </a:extLst>
            </p:cNvPr>
            <p:cNvSpPr/>
            <p:nvPr/>
          </p:nvSpPr>
          <p:spPr>
            <a:xfrm>
              <a:off x="5901179" y="3236904"/>
              <a:ext cx="384190" cy="384190"/>
            </a:xfrm>
            <a:custGeom>
              <a:avLst/>
              <a:gdLst>
                <a:gd name="connsiteX0" fmla="*/ 192095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095 w 384190"/>
                <a:gd name="connsiteY4" fmla="*/ 384190 h 384190"/>
                <a:gd name="connsiteX5" fmla="*/ 192095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095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095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190" y="298011"/>
                    <a:pt x="298011" y="384190"/>
                    <a:pt x="192095" y="384190"/>
                  </a:cubicBezTo>
                  <a:close/>
                  <a:moveTo>
                    <a:pt x="192095" y="9398"/>
                  </a:moveTo>
                  <a:cubicBezTo>
                    <a:pt x="91349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748" y="9398"/>
                    <a:pt x="192095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3" name="Graphic 356">
            <a:extLst>
              <a:ext uri="{FF2B5EF4-FFF2-40B4-BE49-F238E27FC236}">
                <a16:creationId xmlns:a16="http://schemas.microsoft.com/office/drawing/2014/main" id="{65FE0A16-D3B1-8D44-9BDF-953189FDD8C0}"/>
              </a:ext>
            </a:extLst>
          </p:cNvPr>
          <p:cNvGrpSpPr/>
          <p:nvPr/>
        </p:nvGrpSpPr>
        <p:grpSpPr>
          <a:xfrm>
            <a:off x="2977845" y="3776669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484" name="Freeform 483">
              <a:extLst>
                <a:ext uri="{FF2B5EF4-FFF2-40B4-BE49-F238E27FC236}">
                  <a16:creationId xmlns:a16="http://schemas.microsoft.com/office/drawing/2014/main" id="{26A20491-949D-9140-8C7E-3041CD528DCE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189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189 w 384190"/>
                <a:gd name="connsiteY4" fmla="*/ 384190 h 384190"/>
                <a:gd name="connsiteX5" fmla="*/ 192189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189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189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284" y="298011"/>
                    <a:pt x="298105" y="384190"/>
                    <a:pt x="192189" y="384190"/>
                  </a:cubicBezTo>
                  <a:close/>
                  <a:moveTo>
                    <a:pt x="192189" y="9398"/>
                  </a:moveTo>
                  <a:cubicBezTo>
                    <a:pt x="91443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936" y="9398"/>
                    <a:pt x="192189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5" name="Graphic 356">
              <a:extLst>
                <a:ext uri="{FF2B5EF4-FFF2-40B4-BE49-F238E27FC236}">
                  <a16:creationId xmlns:a16="http://schemas.microsoft.com/office/drawing/2014/main" id="{65FE0A16-D3B1-8D44-9BDF-953189FDD8C0}"/>
                </a:ext>
              </a:extLst>
            </p:cNvPr>
            <p:cNvGrpSpPr/>
            <p:nvPr/>
          </p:nvGrpSpPr>
          <p:grpSpPr>
            <a:xfrm>
              <a:off x="5975987" y="3299213"/>
              <a:ext cx="255871" cy="260606"/>
              <a:chOff x="5975987" y="3299213"/>
              <a:chExt cx="255871" cy="260606"/>
            </a:xfrm>
            <a:grpFill/>
          </p:grpSpPr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574A098-6E53-2841-AFD4-1057A646A8DB}"/>
                  </a:ext>
                </a:extLst>
              </p:cNvPr>
              <p:cNvSpPr/>
              <p:nvPr/>
            </p:nvSpPr>
            <p:spPr>
              <a:xfrm>
                <a:off x="6061603" y="3329475"/>
                <a:ext cx="37028" cy="37028"/>
              </a:xfrm>
              <a:custGeom>
                <a:avLst/>
                <a:gdLst>
                  <a:gd name="connsiteX0" fmla="*/ 18514 w 37028"/>
                  <a:gd name="connsiteY0" fmla="*/ 0 h 37028"/>
                  <a:gd name="connsiteX1" fmla="*/ 5451 w 37028"/>
                  <a:gd name="connsiteY1" fmla="*/ 5451 h 37028"/>
                  <a:gd name="connsiteX2" fmla="*/ 0 w 37028"/>
                  <a:gd name="connsiteY2" fmla="*/ 18514 h 37028"/>
                  <a:gd name="connsiteX3" fmla="*/ 5451 w 37028"/>
                  <a:gd name="connsiteY3" fmla="*/ 31577 h 37028"/>
                  <a:gd name="connsiteX4" fmla="*/ 18514 w 37028"/>
                  <a:gd name="connsiteY4" fmla="*/ 37028 h 37028"/>
                  <a:gd name="connsiteX5" fmla="*/ 31577 w 37028"/>
                  <a:gd name="connsiteY5" fmla="*/ 31577 h 37028"/>
                  <a:gd name="connsiteX6" fmla="*/ 37028 w 37028"/>
                  <a:gd name="connsiteY6" fmla="*/ 18514 h 37028"/>
                  <a:gd name="connsiteX7" fmla="*/ 31577 w 37028"/>
                  <a:gd name="connsiteY7" fmla="*/ 5451 h 37028"/>
                  <a:gd name="connsiteX8" fmla="*/ 18514 w 37028"/>
                  <a:gd name="connsiteY8" fmla="*/ 0 h 37028"/>
                  <a:gd name="connsiteX9" fmla="*/ 28006 w 37028"/>
                  <a:gd name="connsiteY9" fmla="*/ 28100 h 37028"/>
                  <a:gd name="connsiteX10" fmla="*/ 18420 w 37028"/>
                  <a:gd name="connsiteY10" fmla="*/ 32047 h 37028"/>
                  <a:gd name="connsiteX11" fmla="*/ 8834 w 37028"/>
                  <a:gd name="connsiteY11" fmla="*/ 28100 h 37028"/>
                  <a:gd name="connsiteX12" fmla="*/ 4887 w 37028"/>
                  <a:gd name="connsiteY12" fmla="*/ 18608 h 37028"/>
                  <a:gd name="connsiteX13" fmla="*/ 8834 w 37028"/>
                  <a:gd name="connsiteY13" fmla="*/ 9116 h 37028"/>
                  <a:gd name="connsiteX14" fmla="*/ 18420 w 37028"/>
                  <a:gd name="connsiteY14" fmla="*/ 5169 h 37028"/>
                  <a:gd name="connsiteX15" fmla="*/ 28006 w 37028"/>
                  <a:gd name="connsiteY15" fmla="*/ 9116 h 37028"/>
                  <a:gd name="connsiteX16" fmla="*/ 31953 w 37028"/>
                  <a:gd name="connsiteY16" fmla="*/ 18608 h 37028"/>
                  <a:gd name="connsiteX17" fmla="*/ 28006 w 37028"/>
                  <a:gd name="connsiteY17" fmla="*/ 28100 h 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028" h="37028">
                    <a:moveTo>
                      <a:pt x="18514" y="0"/>
                    </a:moveTo>
                    <a:cubicBezTo>
                      <a:pt x="13533" y="0"/>
                      <a:pt x="8928" y="1974"/>
                      <a:pt x="5451" y="5451"/>
                    </a:cubicBezTo>
                    <a:cubicBezTo>
                      <a:pt x="1974" y="8928"/>
                      <a:pt x="0" y="13627"/>
                      <a:pt x="0" y="18514"/>
                    </a:cubicBezTo>
                    <a:cubicBezTo>
                      <a:pt x="0" y="23495"/>
                      <a:pt x="1880" y="28100"/>
                      <a:pt x="5451" y="31577"/>
                    </a:cubicBezTo>
                    <a:cubicBezTo>
                      <a:pt x="8928" y="35055"/>
                      <a:pt x="13627" y="37028"/>
                      <a:pt x="18514" y="37028"/>
                    </a:cubicBezTo>
                    <a:cubicBezTo>
                      <a:pt x="23401" y="37028"/>
                      <a:pt x="28100" y="35055"/>
                      <a:pt x="31577" y="31577"/>
                    </a:cubicBezTo>
                    <a:cubicBezTo>
                      <a:pt x="35055" y="28100"/>
                      <a:pt x="37028" y="23401"/>
                      <a:pt x="37028" y="18514"/>
                    </a:cubicBezTo>
                    <a:cubicBezTo>
                      <a:pt x="37028" y="13533"/>
                      <a:pt x="35149" y="8928"/>
                      <a:pt x="31577" y="5451"/>
                    </a:cubicBezTo>
                    <a:cubicBezTo>
                      <a:pt x="28100" y="1974"/>
                      <a:pt x="23495" y="0"/>
                      <a:pt x="18514" y="0"/>
                    </a:cubicBezTo>
                    <a:moveTo>
                      <a:pt x="28006" y="28100"/>
                    </a:moveTo>
                    <a:cubicBezTo>
                      <a:pt x="25469" y="30637"/>
                      <a:pt x="22085" y="32047"/>
                      <a:pt x="18420" y="32047"/>
                    </a:cubicBezTo>
                    <a:cubicBezTo>
                      <a:pt x="14755" y="32047"/>
                      <a:pt x="11466" y="30637"/>
                      <a:pt x="8834" y="28100"/>
                    </a:cubicBezTo>
                    <a:cubicBezTo>
                      <a:pt x="6297" y="25563"/>
                      <a:pt x="4887" y="22179"/>
                      <a:pt x="4887" y="18608"/>
                    </a:cubicBezTo>
                    <a:cubicBezTo>
                      <a:pt x="4887" y="15037"/>
                      <a:pt x="6297" y="11654"/>
                      <a:pt x="8834" y="9116"/>
                    </a:cubicBezTo>
                    <a:cubicBezTo>
                      <a:pt x="11372" y="6579"/>
                      <a:pt x="14755" y="5169"/>
                      <a:pt x="18420" y="5169"/>
                    </a:cubicBezTo>
                    <a:cubicBezTo>
                      <a:pt x="22085" y="5169"/>
                      <a:pt x="25375" y="6579"/>
                      <a:pt x="28006" y="9116"/>
                    </a:cubicBezTo>
                    <a:cubicBezTo>
                      <a:pt x="30544" y="11654"/>
                      <a:pt x="31953" y="15037"/>
                      <a:pt x="31953" y="18608"/>
                    </a:cubicBezTo>
                    <a:cubicBezTo>
                      <a:pt x="31953" y="22179"/>
                      <a:pt x="30637" y="25563"/>
                      <a:pt x="28006" y="28100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 486">
                <a:extLst>
                  <a:ext uri="{FF2B5EF4-FFF2-40B4-BE49-F238E27FC236}">
                    <a16:creationId xmlns:a16="http://schemas.microsoft.com/office/drawing/2014/main" id="{CFD2A30C-2192-2344-9B70-887039AFE796}"/>
                  </a:ext>
                </a:extLst>
              </p:cNvPr>
              <p:cNvSpPr/>
              <p:nvPr/>
            </p:nvSpPr>
            <p:spPr>
              <a:xfrm>
                <a:off x="6031341" y="3299213"/>
                <a:ext cx="200517" cy="200647"/>
              </a:xfrm>
              <a:custGeom>
                <a:avLst/>
                <a:gdLst>
                  <a:gd name="connsiteX0" fmla="*/ 199332 w 200517"/>
                  <a:gd name="connsiteY0" fmla="*/ 129692 h 200647"/>
                  <a:gd name="connsiteX1" fmla="*/ 192847 w 200517"/>
                  <a:gd name="connsiteY1" fmla="*/ 118885 h 200647"/>
                  <a:gd name="connsiteX2" fmla="*/ 176306 w 200517"/>
                  <a:gd name="connsiteY2" fmla="*/ 102344 h 200647"/>
                  <a:gd name="connsiteX3" fmla="*/ 152248 w 200517"/>
                  <a:gd name="connsiteY3" fmla="*/ 95860 h 200647"/>
                  <a:gd name="connsiteX4" fmla="*/ 147549 w 200517"/>
                  <a:gd name="connsiteY4" fmla="*/ 97927 h 200647"/>
                  <a:gd name="connsiteX5" fmla="*/ 147267 w 200517"/>
                  <a:gd name="connsiteY5" fmla="*/ 97833 h 200647"/>
                  <a:gd name="connsiteX6" fmla="*/ 112024 w 200517"/>
                  <a:gd name="connsiteY6" fmla="*/ 83266 h 200647"/>
                  <a:gd name="connsiteX7" fmla="*/ 97551 w 200517"/>
                  <a:gd name="connsiteY7" fmla="*/ 51501 h 200647"/>
                  <a:gd name="connsiteX8" fmla="*/ 97457 w 200517"/>
                  <a:gd name="connsiteY8" fmla="*/ 51313 h 200647"/>
                  <a:gd name="connsiteX9" fmla="*/ 97551 w 200517"/>
                  <a:gd name="connsiteY9" fmla="*/ 48776 h 200647"/>
                  <a:gd name="connsiteX10" fmla="*/ 83266 w 200517"/>
                  <a:gd name="connsiteY10" fmla="*/ 14285 h 200647"/>
                  <a:gd name="connsiteX11" fmla="*/ 48776 w 200517"/>
                  <a:gd name="connsiteY11" fmla="*/ 0 h 200647"/>
                  <a:gd name="connsiteX12" fmla="*/ 14285 w 200517"/>
                  <a:gd name="connsiteY12" fmla="*/ 14285 h 200647"/>
                  <a:gd name="connsiteX13" fmla="*/ 0 w 200517"/>
                  <a:gd name="connsiteY13" fmla="*/ 48776 h 200647"/>
                  <a:gd name="connsiteX14" fmla="*/ 14285 w 200517"/>
                  <a:gd name="connsiteY14" fmla="*/ 83266 h 200647"/>
                  <a:gd name="connsiteX15" fmla="*/ 48776 w 200517"/>
                  <a:gd name="connsiteY15" fmla="*/ 97551 h 200647"/>
                  <a:gd name="connsiteX16" fmla="*/ 51313 w 200517"/>
                  <a:gd name="connsiteY16" fmla="*/ 97457 h 200647"/>
                  <a:gd name="connsiteX17" fmla="*/ 51595 w 200517"/>
                  <a:gd name="connsiteY17" fmla="*/ 97551 h 200647"/>
                  <a:gd name="connsiteX18" fmla="*/ 83360 w 200517"/>
                  <a:gd name="connsiteY18" fmla="*/ 112024 h 200647"/>
                  <a:gd name="connsiteX19" fmla="*/ 97927 w 200517"/>
                  <a:gd name="connsiteY19" fmla="*/ 147173 h 200647"/>
                  <a:gd name="connsiteX20" fmla="*/ 95954 w 200517"/>
                  <a:gd name="connsiteY20" fmla="*/ 165593 h 200647"/>
                  <a:gd name="connsiteX21" fmla="*/ 102438 w 200517"/>
                  <a:gd name="connsiteY21" fmla="*/ 176400 h 200647"/>
                  <a:gd name="connsiteX22" fmla="*/ 118979 w 200517"/>
                  <a:gd name="connsiteY22" fmla="*/ 192941 h 200647"/>
                  <a:gd name="connsiteX23" fmla="*/ 135801 w 200517"/>
                  <a:gd name="connsiteY23" fmla="*/ 200647 h 200647"/>
                  <a:gd name="connsiteX24" fmla="*/ 143038 w 200517"/>
                  <a:gd name="connsiteY24" fmla="*/ 199426 h 200647"/>
                  <a:gd name="connsiteX25" fmla="*/ 153845 w 200517"/>
                  <a:gd name="connsiteY25" fmla="*/ 192941 h 200647"/>
                  <a:gd name="connsiteX26" fmla="*/ 192941 w 200517"/>
                  <a:gd name="connsiteY26" fmla="*/ 153845 h 200647"/>
                  <a:gd name="connsiteX27" fmla="*/ 199332 w 200517"/>
                  <a:gd name="connsiteY27" fmla="*/ 129692 h 200647"/>
                  <a:gd name="connsiteX28" fmla="*/ 17856 w 200517"/>
                  <a:gd name="connsiteY28" fmla="*/ 79789 h 200647"/>
                  <a:gd name="connsiteX29" fmla="*/ 17856 w 200517"/>
                  <a:gd name="connsiteY29" fmla="*/ 17856 h 200647"/>
                  <a:gd name="connsiteX30" fmla="*/ 48776 w 200517"/>
                  <a:gd name="connsiteY30" fmla="*/ 5075 h 200647"/>
                  <a:gd name="connsiteX31" fmla="*/ 79695 w 200517"/>
                  <a:gd name="connsiteY31" fmla="*/ 17856 h 200647"/>
                  <a:gd name="connsiteX32" fmla="*/ 79695 w 200517"/>
                  <a:gd name="connsiteY32" fmla="*/ 79789 h 200647"/>
                  <a:gd name="connsiteX33" fmla="*/ 17856 w 200517"/>
                  <a:gd name="connsiteY33" fmla="*/ 79789 h 200647"/>
                  <a:gd name="connsiteX34" fmla="*/ 86838 w 200517"/>
                  <a:gd name="connsiteY34" fmla="*/ 108453 h 200647"/>
                  <a:gd name="connsiteX35" fmla="*/ 64470 w 200517"/>
                  <a:gd name="connsiteY35" fmla="*/ 94920 h 200647"/>
                  <a:gd name="connsiteX36" fmla="*/ 83266 w 200517"/>
                  <a:gd name="connsiteY36" fmla="*/ 83266 h 200647"/>
                  <a:gd name="connsiteX37" fmla="*/ 94920 w 200517"/>
                  <a:gd name="connsiteY37" fmla="*/ 64470 h 200647"/>
                  <a:gd name="connsiteX38" fmla="*/ 108453 w 200517"/>
                  <a:gd name="connsiteY38" fmla="*/ 86838 h 200647"/>
                  <a:gd name="connsiteX39" fmla="*/ 141252 w 200517"/>
                  <a:gd name="connsiteY39" fmla="*/ 102532 h 200647"/>
                  <a:gd name="connsiteX40" fmla="*/ 102532 w 200517"/>
                  <a:gd name="connsiteY40" fmla="*/ 141252 h 200647"/>
                  <a:gd name="connsiteX41" fmla="*/ 86838 w 200517"/>
                  <a:gd name="connsiteY41" fmla="*/ 108453 h 200647"/>
                  <a:gd name="connsiteX42" fmla="*/ 189276 w 200517"/>
                  <a:gd name="connsiteY42" fmla="*/ 150274 h 200647"/>
                  <a:gd name="connsiteX43" fmla="*/ 150180 w 200517"/>
                  <a:gd name="connsiteY43" fmla="*/ 189370 h 200647"/>
                  <a:gd name="connsiteX44" fmla="*/ 141346 w 200517"/>
                  <a:gd name="connsiteY44" fmla="*/ 194633 h 200647"/>
                  <a:gd name="connsiteX45" fmla="*/ 122362 w 200517"/>
                  <a:gd name="connsiteY45" fmla="*/ 189370 h 200647"/>
                  <a:gd name="connsiteX46" fmla="*/ 105821 w 200517"/>
                  <a:gd name="connsiteY46" fmla="*/ 172829 h 200647"/>
                  <a:gd name="connsiteX47" fmla="*/ 105821 w 200517"/>
                  <a:gd name="connsiteY47" fmla="*/ 145105 h 200647"/>
                  <a:gd name="connsiteX48" fmla="*/ 144917 w 200517"/>
                  <a:gd name="connsiteY48" fmla="*/ 106009 h 200647"/>
                  <a:gd name="connsiteX49" fmla="*/ 153751 w 200517"/>
                  <a:gd name="connsiteY49" fmla="*/ 100747 h 200647"/>
                  <a:gd name="connsiteX50" fmla="*/ 159390 w 200517"/>
                  <a:gd name="connsiteY50" fmla="*/ 99807 h 200647"/>
                  <a:gd name="connsiteX51" fmla="*/ 172735 w 200517"/>
                  <a:gd name="connsiteY51" fmla="*/ 106009 h 200647"/>
                  <a:gd name="connsiteX52" fmla="*/ 189276 w 200517"/>
                  <a:gd name="connsiteY52" fmla="*/ 122550 h 200647"/>
                  <a:gd name="connsiteX53" fmla="*/ 194539 w 200517"/>
                  <a:gd name="connsiteY53" fmla="*/ 131384 h 200647"/>
                  <a:gd name="connsiteX54" fmla="*/ 189276 w 200517"/>
                  <a:gd name="connsiteY54" fmla="*/ 150274 h 2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00517" h="200647">
                    <a:moveTo>
                      <a:pt x="199332" y="129692"/>
                    </a:moveTo>
                    <a:cubicBezTo>
                      <a:pt x="197170" y="123302"/>
                      <a:pt x="193035" y="119073"/>
                      <a:pt x="192847" y="118885"/>
                    </a:cubicBezTo>
                    <a:lnTo>
                      <a:pt x="176306" y="102344"/>
                    </a:lnTo>
                    <a:cubicBezTo>
                      <a:pt x="167284" y="93322"/>
                      <a:pt x="158262" y="93886"/>
                      <a:pt x="152248" y="95860"/>
                    </a:cubicBezTo>
                    <a:cubicBezTo>
                      <a:pt x="150556" y="96423"/>
                      <a:pt x="148958" y="97175"/>
                      <a:pt x="147549" y="97927"/>
                    </a:cubicBezTo>
                    <a:cubicBezTo>
                      <a:pt x="147455" y="97927"/>
                      <a:pt x="147361" y="97833"/>
                      <a:pt x="147267" y="97833"/>
                    </a:cubicBezTo>
                    <a:cubicBezTo>
                      <a:pt x="133921" y="97833"/>
                      <a:pt x="121422" y="92664"/>
                      <a:pt x="112024" y="83266"/>
                    </a:cubicBezTo>
                    <a:cubicBezTo>
                      <a:pt x="103472" y="74808"/>
                      <a:pt x="98397" y="63437"/>
                      <a:pt x="97551" y="51501"/>
                    </a:cubicBezTo>
                    <a:cubicBezTo>
                      <a:pt x="97551" y="51407"/>
                      <a:pt x="97457" y="51313"/>
                      <a:pt x="97457" y="51313"/>
                    </a:cubicBezTo>
                    <a:cubicBezTo>
                      <a:pt x="97551" y="50467"/>
                      <a:pt x="97551" y="49621"/>
                      <a:pt x="97551" y="48776"/>
                    </a:cubicBezTo>
                    <a:cubicBezTo>
                      <a:pt x="97551" y="35712"/>
                      <a:pt x="92476" y="23495"/>
                      <a:pt x="83266" y="14285"/>
                    </a:cubicBezTo>
                    <a:cubicBezTo>
                      <a:pt x="74056" y="5075"/>
                      <a:pt x="61745" y="0"/>
                      <a:pt x="48776" y="0"/>
                    </a:cubicBezTo>
                    <a:cubicBezTo>
                      <a:pt x="35712" y="0"/>
                      <a:pt x="23495" y="5075"/>
                      <a:pt x="14285" y="14285"/>
                    </a:cubicBezTo>
                    <a:cubicBezTo>
                      <a:pt x="5075" y="23495"/>
                      <a:pt x="0" y="35806"/>
                      <a:pt x="0" y="48776"/>
                    </a:cubicBezTo>
                    <a:cubicBezTo>
                      <a:pt x="0" y="61745"/>
                      <a:pt x="5075" y="74056"/>
                      <a:pt x="14285" y="83266"/>
                    </a:cubicBezTo>
                    <a:cubicBezTo>
                      <a:pt x="23495" y="92476"/>
                      <a:pt x="35712" y="97551"/>
                      <a:pt x="48776" y="97551"/>
                    </a:cubicBezTo>
                    <a:cubicBezTo>
                      <a:pt x="49621" y="97551"/>
                      <a:pt x="50467" y="97457"/>
                      <a:pt x="51313" y="97457"/>
                    </a:cubicBezTo>
                    <a:cubicBezTo>
                      <a:pt x="51407" y="97457"/>
                      <a:pt x="51501" y="97551"/>
                      <a:pt x="51595" y="97551"/>
                    </a:cubicBezTo>
                    <a:cubicBezTo>
                      <a:pt x="63530" y="98397"/>
                      <a:pt x="74808" y="103566"/>
                      <a:pt x="83360" y="112024"/>
                    </a:cubicBezTo>
                    <a:cubicBezTo>
                      <a:pt x="92758" y="121422"/>
                      <a:pt x="97927" y="133922"/>
                      <a:pt x="97927" y="147173"/>
                    </a:cubicBezTo>
                    <a:cubicBezTo>
                      <a:pt x="93698" y="154221"/>
                      <a:pt x="94356" y="160800"/>
                      <a:pt x="95954" y="165593"/>
                    </a:cubicBezTo>
                    <a:cubicBezTo>
                      <a:pt x="98021" y="171983"/>
                      <a:pt x="102250" y="176213"/>
                      <a:pt x="102438" y="176400"/>
                    </a:cubicBezTo>
                    <a:lnTo>
                      <a:pt x="118979" y="192941"/>
                    </a:lnTo>
                    <a:cubicBezTo>
                      <a:pt x="124805" y="198768"/>
                      <a:pt x="130726" y="200647"/>
                      <a:pt x="135801" y="200647"/>
                    </a:cubicBezTo>
                    <a:cubicBezTo>
                      <a:pt x="138527" y="200647"/>
                      <a:pt x="140970" y="200177"/>
                      <a:pt x="143038" y="199426"/>
                    </a:cubicBezTo>
                    <a:cubicBezTo>
                      <a:pt x="149428" y="197264"/>
                      <a:pt x="153657" y="193129"/>
                      <a:pt x="153845" y="192941"/>
                    </a:cubicBezTo>
                    <a:lnTo>
                      <a:pt x="192941" y="153845"/>
                    </a:lnTo>
                    <a:cubicBezTo>
                      <a:pt x="201775" y="144823"/>
                      <a:pt x="201305" y="135707"/>
                      <a:pt x="199332" y="129692"/>
                    </a:cubicBezTo>
                    <a:moveTo>
                      <a:pt x="17856" y="79789"/>
                    </a:moveTo>
                    <a:cubicBezTo>
                      <a:pt x="752" y="62685"/>
                      <a:pt x="752" y="34961"/>
                      <a:pt x="17856" y="17856"/>
                    </a:cubicBezTo>
                    <a:cubicBezTo>
                      <a:pt x="26408" y="9304"/>
                      <a:pt x="37592" y="5075"/>
                      <a:pt x="48776" y="5075"/>
                    </a:cubicBezTo>
                    <a:cubicBezTo>
                      <a:pt x="59959" y="5075"/>
                      <a:pt x="71237" y="9304"/>
                      <a:pt x="79695" y="17856"/>
                    </a:cubicBezTo>
                    <a:cubicBezTo>
                      <a:pt x="96799" y="34961"/>
                      <a:pt x="96799" y="62685"/>
                      <a:pt x="79695" y="79789"/>
                    </a:cubicBezTo>
                    <a:cubicBezTo>
                      <a:pt x="62685" y="96799"/>
                      <a:pt x="34867" y="96799"/>
                      <a:pt x="17856" y="79789"/>
                    </a:cubicBezTo>
                    <a:moveTo>
                      <a:pt x="86838" y="108453"/>
                    </a:moveTo>
                    <a:cubicBezTo>
                      <a:pt x="80541" y="102156"/>
                      <a:pt x="72835" y="97551"/>
                      <a:pt x="64470" y="94920"/>
                    </a:cubicBezTo>
                    <a:cubicBezTo>
                      <a:pt x="71425" y="92570"/>
                      <a:pt x="77909" y="88623"/>
                      <a:pt x="83266" y="83266"/>
                    </a:cubicBezTo>
                    <a:cubicBezTo>
                      <a:pt x="88623" y="77909"/>
                      <a:pt x="92570" y="71425"/>
                      <a:pt x="94920" y="64470"/>
                    </a:cubicBezTo>
                    <a:cubicBezTo>
                      <a:pt x="97551" y="72835"/>
                      <a:pt x="102156" y="80541"/>
                      <a:pt x="108453" y="86838"/>
                    </a:cubicBezTo>
                    <a:cubicBezTo>
                      <a:pt x="117381" y="95766"/>
                      <a:pt x="128847" y="101216"/>
                      <a:pt x="141252" y="102532"/>
                    </a:cubicBezTo>
                    <a:lnTo>
                      <a:pt x="102532" y="141252"/>
                    </a:lnTo>
                    <a:cubicBezTo>
                      <a:pt x="101216" y="128941"/>
                      <a:pt x="95766" y="117381"/>
                      <a:pt x="86838" y="108453"/>
                    </a:cubicBezTo>
                    <a:moveTo>
                      <a:pt x="189276" y="150274"/>
                    </a:moveTo>
                    <a:lnTo>
                      <a:pt x="150180" y="189370"/>
                    </a:lnTo>
                    <a:cubicBezTo>
                      <a:pt x="150180" y="189370"/>
                      <a:pt x="146609" y="192847"/>
                      <a:pt x="141346" y="194633"/>
                    </a:cubicBezTo>
                    <a:cubicBezTo>
                      <a:pt x="134579" y="196888"/>
                      <a:pt x="128189" y="195102"/>
                      <a:pt x="122362" y="189370"/>
                    </a:cubicBezTo>
                    <a:lnTo>
                      <a:pt x="105821" y="172829"/>
                    </a:lnTo>
                    <a:cubicBezTo>
                      <a:pt x="105258" y="172265"/>
                      <a:pt x="92100" y="158826"/>
                      <a:pt x="105821" y="145105"/>
                    </a:cubicBezTo>
                    <a:lnTo>
                      <a:pt x="144917" y="106009"/>
                    </a:lnTo>
                    <a:cubicBezTo>
                      <a:pt x="144917" y="106009"/>
                      <a:pt x="148488" y="102532"/>
                      <a:pt x="153751" y="100747"/>
                    </a:cubicBezTo>
                    <a:cubicBezTo>
                      <a:pt x="155631" y="100089"/>
                      <a:pt x="157510" y="99807"/>
                      <a:pt x="159390" y="99807"/>
                    </a:cubicBezTo>
                    <a:cubicBezTo>
                      <a:pt x="164089" y="99807"/>
                      <a:pt x="168600" y="101874"/>
                      <a:pt x="172735" y="106009"/>
                    </a:cubicBezTo>
                    <a:lnTo>
                      <a:pt x="189276" y="122550"/>
                    </a:lnTo>
                    <a:cubicBezTo>
                      <a:pt x="189276" y="122550"/>
                      <a:pt x="192753" y="126121"/>
                      <a:pt x="194539" y="131384"/>
                    </a:cubicBezTo>
                    <a:cubicBezTo>
                      <a:pt x="196794" y="138057"/>
                      <a:pt x="195008" y="144447"/>
                      <a:pt x="189276" y="150274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 487">
                <a:extLst>
                  <a:ext uri="{FF2B5EF4-FFF2-40B4-BE49-F238E27FC236}">
                    <a16:creationId xmlns:a16="http://schemas.microsoft.com/office/drawing/2014/main" id="{C73D609E-3047-FB4D-805E-E32D53DBA428}"/>
                  </a:ext>
                </a:extLst>
              </p:cNvPr>
              <p:cNvSpPr/>
              <p:nvPr/>
            </p:nvSpPr>
            <p:spPr>
              <a:xfrm>
                <a:off x="5991773" y="3424090"/>
                <a:ext cx="49624" cy="72292"/>
              </a:xfrm>
              <a:custGeom>
                <a:avLst/>
                <a:gdLst>
                  <a:gd name="connsiteX0" fmla="*/ 47745 w 49624"/>
                  <a:gd name="connsiteY0" fmla="*/ 3875 h 72292"/>
                  <a:gd name="connsiteX1" fmla="*/ 49624 w 49624"/>
                  <a:gd name="connsiteY1" fmla="*/ 1902 h 72292"/>
                  <a:gd name="connsiteX2" fmla="*/ 47651 w 49624"/>
                  <a:gd name="connsiteY2" fmla="*/ 22 h 72292"/>
                  <a:gd name="connsiteX3" fmla="*/ 3 w 49624"/>
                  <a:gd name="connsiteY3" fmla="*/ 61203 h 72292"/>
                  <a:gd name="connsiteX4" fmla="*/ 661 w 49624"/>
                  <a:gd name="connsiteY4" fmla="*/ 70601 h 72292"/>
                  <a:gd name="connsiteX5" fmla="*/ 2540 w 49624"/>
                  <a:gd name="connsiteY5" fmla="*/ 72293 h 72292"/>
                  <a:gd name="connsiteX6" fmla="*/ 2822 w 49624"/>
                  <a:gd name="connsiteY6" fmla="*/ 72293 h 72292"/>
                  <a:gd name="connsiteX7" fmla="*/ 4514 w 49624"/>
                  <a:gd name="connsiteY7" fmla="*/ 70131 h 72292"/>
                  <a:gd name="connsiteX8" fmla="*/ 3856 w 49624"/>
                  <a:gd name="connsiteY8" fmla="*/ 61109 h 72292"/>
                  <a:gd name="connsiteX9" fmla="*/ 47745 w 49624"/>
                  <a:gd name="connsiteY9" fmla="*/ 3875 h 7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624" h="72292">
                    <a:moveTo>
                      <a:pt x="47745" y="3875"/>
                    </a:moveTo>
                    <a:cubicBezTo>
                      <a:pt x="48778" y="3875"/>
                      <a:pt x="49624" y="3030"/>
                      <a:pt x="49624" y="1902"/>
                    </a:cubicBezTo>
                    <a:cubicBezTo>
                      <a:pt x="49624" y="868"/>
                      <a:pt x="48778" y="-166"/>
                      <a:pt x="47651" y="22"/>
                    </a:cubicBezTo>
                    <a:cubicBezTo>
                      <a:pt x="21054" y="210"/>
                      <a:pt x="-279" y="27746"/>
                      <a:pt x="3" y="61203"/>
                    </a:cubicBezTo>
                    <a:cubicBezTo>
                      <a:pt x="3" y="64399"/>
                      <a:pt x="285" y="67500"/>
                      <a:pt x="661" y="70601"/>
                    </a:cubicBezTo>
                    <a:cubicBezTo>
                      <a:pt x="755" y="71541"/>
                      <a:pt x="1600" y="72293"/>
                      <a:pt x="2540" y="72293"/>
                    </a:cubicBezTo>
                    <a:cubicBezTo>
                      <a:pt x="2634" y="72293"/>
                      <a:pt x="2728" y="72293"/>
                      <a:pt x="2822" y="72293"/>
                    </a:cubicBezTo>
                    <a:cubicBezTo>
                      <a:pt x="3856" y="72199"/>
                      <a:pt x="4608" y="71165"/>
                      <a:pt x="4514" y="70131"/>
                    </a:cubicBezTo>
                    <a:cubicBezTo>
                      <a:pt x="4138" y="67218"/>
                      <a:pt x="3950" y="64211"/>
                      <a:pt x="3856" y="61109"/>
                    </a:cubicBezTo>
                    <a:cubicBezTo>
                      <a:pt x="3668" y="29814"/>
                      <a:pt x="23310" y="4063"/>
                      <a:pt x="47745" y="3875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 488">
                <a:extLst>
                  <a:ext uri="{FF2B5EF4-FFF2-40B4-BE49-F238E27FC236}">
                    <a16:creationId xmlns:a16="http://schemas.microsoft.com/office/drawing/2014/main" id="{361B8D99-53F1-474A-A4F3-E4D610484755}"/>
                  </a:ext>
                </a:extLst>
              </p:cNvPr>
              <p:cNvSpPr/>
              <p:nvPr/>
            </p:nvSpPr>
            <p:spPr>
              <a:xfrm>
                <a:off x="5991210" y="3423619"/>
                <a:ext cx="50844" cy="73515"/>
              </a:xfrm>
              <a:custGeom>
                <a:avLst/>
                <a:gdLst>
                  <a:gd name="connsiteX0" fmla="*/ 3197 w 50844"/>
                  <a:gd name="connsiteY0" fmla="*/ 73422 h 73515"/>
                  <a:gd name="connsiteX1" fmla="*/ 659 w 50844"/>
                  <a:gd name="connsiteY1" fmla="*/ 71260 h 73515"/>
                  <a:gd name="connsiteX2" fmla="*/ 1 w 50844"/>
                  <a:gd name="connsiteY2" fmla="*/ 61768 h 73515"/>
                  <a:gd name="connsiteX3" fmla="*/ 13910 w 50844"/>
                  <a:gd name="connsiteY3" fmla="*/ 18350 h 73515"/>
                  <a:gd name="connsiteX4" fmla="*/ 48307 w 50844"/>
                  <a:gd name="connsiteY4" fmla="*/ 23 h 73515"/>
                  <a:gd name="connsiteX5" fmla="*/ 49999 w 50844"/>
                  <a:gd name="connsiteY5" fmla="*/ 587 h 73515"/>
                  <a:gd name="connsiteX6" fmla="*/ 50845 w 50844"/>
                  <a:gd name="connsiteY6" fmla="*/ 2561 h 73515"/>
                  <a:gd name="connsiteX7" fmla="*/ 50093 w 50844"/>
                  <a:gd name="connsiteY7" fmla="*/ 4347 h 73515"/>
                  <a:gd name="connsiteX8" fmla="*/ 48307 w 50844"/>
                  <a:gd name="connsiteY8" fmla="*/ 5098 h 73515"/>
                  <a:gd name="connsiteX9" fmla="*/ 48307 w 50844"/>
                  <a:gd name="connsiteY9" fmla="*/ 5098 h 73515"/>
                  <a:gd name="connsiteX10" fmla="*/ 5076 w 50844"/>
                  <a:gd name="connsiteY10" fmla="*/ 61768 h 73515"/>
                  <a:gd name="connsiteX11" fmla="*/ 5734 w 50844"/>
                  <a:gd name="connsiteY11" fmla="*/ 70696 h 73515"/>
                  <a:gd name="connsiteX12" fmla="*/ 3573 w 50844"/>
                  <a:gd name="connsiteY12" fmla="*/ 73516 h 73515"/>
                  <a:gd name="connsiteX13" fmla="*/ 3197 w 50844"/>
                  <a:gd name="connsiteY13" fmla="*/ 73422 h 73515"/>
                  <a:gd name="connsiteX14" fmla="*/ 48495 w 50844"/>
                  <a:gd name="connsiteY14" fmla="*/ 1057 h 73515"/>
                  <a:gd name="connsiteX15" fmla="*/ 48401 w 50844"/>
                  <a:gd name="connsiteY15" fmla="*/ 1057 h 73515"/>
                  <a:gd name="connsiteX16" fmla="*/ 14850 w 50844"/>
                  <a:gd name="connsiteY16" fmla="*/ 18913 h 73515"/>
                  <a:gd name="connsiteX17" fmla="*/ 1223 w 50844"/>
                  <a:gd name="connsiteY17" fmla="*/ 61580 h 73515"/>
                  <a:gd name="connsiteX18" fmla="*/ 1881 w 50844"/>
                  <a:gd name="connsiteY18" fmla="*/ 70978 h 73515"/>
                  <a:gd name="connsiteX19" fmla="*/ 3385 w 50844"/>
                  <a:gd name="connsiteY19" fmla="*/ 72106 h 73515"/>
                  <a:gd name="connsiteX20" fmla="*/ 4512 w 50844"/>
                  <a:gd name="connsiteY20" fmla="*/ 70602 h 73515"/>
                  <a:gd name="connsiteX21" fmla="*/ 3855 w 50844"/>
                  <a:gd name="connsiteY21" fmla="*/ 61580 h 73515"/>
                  <a:gd name="connsiteX22" fmla="*/ 48307 w 50844"/>
                  <a:gd name="connsiteY22" fmla="*/ 3689 h 73515"/>
                  <a:gd name="connsiteX23" fmla="*/ 48307 w 50844"/>
                  <a:gd name="connsiteY23" fmla="*/ 3689 h 73515"/>
                  <a:gd name="connsiteX24" fmla="*/ 49247 w 50844"/>
                  <a:gd name="connsiteY24" fmla="*/ 3313 h 73515"/>
                  <a:gd name="connsiteX25" fmla="*/ 49623 w 50844"/>
                  <a:gd name="connsiteY25" fmla="*/ 2373 h 73515"/>
                  <a:gd name="connsiteX26" fmla="*/ 49153 w 50844"/>
                  <a:gd name="connsiteY26" fmla="*/ 1339 h 73515"/>
                  <a:gd name="connsiteX27" fmla="*/ 48495 w 50844"/>
                  <a:gd name="connsiteY27" fmla="*/ 1057 h 7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0844" h="73515">
                    <a:moveTo>
                      <a:pt x="3197" y="73422"/>
                    </a:moveTo>
                    <a:cubicBezTo>
                      <a:pt x="1975" y="73422"/>
                      <a:pt x="847" y="72482"/>
                      <a:pt x="659" y="71260"/>
                    </a:cubicBezTo>
                    <a:cubicBezTo>
                      <a:pt x="283" y="68159"/>
                      <a:pt x="1" y="64964"/>
                      <a:pt x="1" y="61768"/>
                    </a:cubicBezTo>
                    <a:cubicBezTo>
                      <a:pt x="-93" y="45416"/>
                      <a:pt x="4794" y="30003"/>
                      <a:pt x="13910" y="18350"/>
                    </a:cubicBezTo>
                    <a:cubicBezTo>
                      <a:pt x="23026" y="6602"/>
                      <a:pt x="35244" y="117"/>
                      <a:pt x="48307" y="23"/>
                    </a:cubicBezTo>
                    <a:cubicBezTo>
                      <a:pt x="48871" y="-70"/>
                      <a:pt x="49529" y="117"/>
                      <a:pt x="49999" y="587"/>
                    </a:cubicBezTo>
                    <a:cubicBezTo>
                      <a:pt x="50563" y="1057"/>
                      <a:pt x="50845" y="1809"/>
                      <a:pt x="50845" y="2561"/>
                    </a:cubicBezTo>
                    <a:cubicBezTo>
                      <a:pt x="50845" y="3219"/>
                      <a:pt x="50563" y="3877"/>
                      <a:pt x="50093" y="4347"/>
                    </a:cubicBezTo>
                    <a:cubicBezTo>
                      <a:pt x="49623" y="4816"/>
                      <a:pt x="48965" y="5098"/>
                      <a:pt x="48307" y="5098"/>
                    </a:cubicBezTo>
                    <a:lnTo>
                      <a:pt x="48307" y="5098"/>
                    </a:lnTo>
                    <a:cubicBezTo>
                      <a:pt x="24248" y="5286"/>
                      <a:pt x="4794" y="30755"/>
                      <a:pt x="5076" y="61768"/>
                    </a:cubicBezTo>
                    <a:cubicBezTo>
                      <a:pt x="5076" y="64870"/>
                      <a:pt x="5358" y="67783"/>
                      <a:pt x="5734" y="70696"/>
                    </a:cubicBezTo>
                    <a:cubicBezTo>
                      <a:pt x="5922" y="72106"/>
                      <a:pt x="4982" y="73328"/>
                      <a:pt x="3573" y="73516"/>
                    </a:cubicBezTo>
                    <a:cubicBezTo>
                      <a:pt x="3385" y="73328"/>
                      <a:pt x="3291" y="73422"/>
                      <a:pt x="3197" y="73422"/>
                    </a:cubicBezTo>
                    <a:close/>
                    <a:moveTo>
                      <a:pt x="48495" y="1057"/>
                    </a:moveTo>
                    <a:lnTo>
                      <a:pt x="48401" y="1057"/>
                    </a:lnTo>
                    <a:cubicBezTo>
                      <a:pt x="35714" y="1151"/>
                      <a:pt x="23778" y="7542"/>
                      <a:pt x="14850" y="18913"/>
                    </a:cubicBezTo>
                    <a:cubicBezTo>
                      <a:pt x="5922" y="30379"/>
                      <a:pt x="1035" y="45510"/>
                      <a:pt x="1223" y="61580"/>
                    </a:cubicBezTo>
                    <a:cubicBezTo>
                      <a:pt x="1223" y="64776"/>
                      <a:pt x="1505" y="67971"/>
                      <a:pt x="1881" y="70978"/>
                    </a:cubicBezTo>
                    <a:cubicBezTo>
                      <a:pt x="1975" y="71730"/>
                      <a:pt x="2539" y="72200"/>
                      <a:pt x="3385" y="72106"/>
                    </a:cubicBezTo>
                    <a:cubicBezTo>
                      <a:pt x="4136" y="72012"/>
                      <a:pt x="4606" y="71354"/>
                      <a:pt x="4512" y="70602"/>
                    </a:cubicBezTo>
                    <a:cubicBezTo>
                      <a:pt x="4136" y="67689"/>
                      <a:pt x="3948" y="64682"/>
                      <a:pt x="3855" y="61580"/>
                    </a:cubicBezTo>
                    <a:cubicBezTo>
                      <a:pt x="3573" y="29815"/>
                      <a:pt x="23496" y="3877"/>
                      <a:pt x="48307" y="3689"/>
                    </a:cubicBezTo>
                    <a:lnTo>
                      <a:pt x="48307" y="3689"/>
                    </a:lnTo>
                    <a:cubicBezTo>
                      <a:pt x="48683" y="3689"/>
                      <a:pt x="48965" y="3501"/>
                      <a:pt x="49247" y="3313"/>
                    </a:cubicBezTo>
                    <a:cubicBezTo>
                      <a:pt x="49529" y="3031"/>
                      <a:pt x="49623" y="2749"/>
                      <a:pt x="49623" y="2373"/>
                    </a:cubicBezTo>
                    <a:cubicBezTo>
                      <a:pt x="49623" y="1997"/>
                      <a:pt x="49435" y="1527"/>
                      <a:pt x="49153" y="1339"/>
                    </a:cubicBezTo>
                    <a:cubicBezTo>
                      <a:pt x="48965" y="1151"/>
                      <a:pt x="48777" y="1057"/>
                      <a:pt x="48495" y="1057"/>
                    </a:cubicBez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 489">
                <a:extLst>
                  <a:ext uri="{FF2B5EF4-FFF2-40B4-BE49-F238E27FC236}">
                    <a16:creationId xmlns:a16="http://schemas.microsoft.com/office/drawing/2014/main" id="{32A68069-7C4A-B044-995D-740031726547}"/>
                  </a:ext>
                </a:extLst>
              </p:cNvPr>
              <p:cNvSpPr/>
              <p:nvPr/>
            </p:nvSpPr>
            <p:spPr>
              <a:xfrm>
                <a:off x="6027304" y="3482568"/>
                <a:ext cx="65503" cy="63154"/>
              </a:xfrm>
              <a:custGeom>
                <a:avLst/>
                <a:gdLst>
                  <a:gd name="connsiteX0" fmla="*/ 63433 w 65503"/>
                  <a:gd name="connsiteY0" fmla="*/ 0 h 63154"/>
                  <a:gd name="connsiteX1" fmla="*/ 61553 w 65503"/>
                  <a:gd name="connsiteY1" fmla="*/ 1974 h 63154"/>
                  <a:gd name="connsiteX2" fmla="*/ 17759 w 65503"/>
                  <a:gd name="connsiteY2" fmla="*/ 59301 h 63154"/>
                  <a:gd name="connsiteX3" fmla="*/ 2722 w 65503"/>
                  <a:gd name="connsiteY3" fmla="*/ 56106 h 63154"/>
                  <a:gd name="connsiteX4" fmla="*/ 184 w 65503"/>
                  <a:gd name="connsiteY4" fmla="*/ 57046 h 63154"/>
                  <a:gd name="connsiteX5" fmla="*/ 1124 w 65503"/>
                  <a:gd name="connsiteY5" fmla="*/ 59583 h 63154"/>
                  <a:gd name="connsiteX6" fmla="*/ 17477 w 65503"/>
                  <a:gd name="connsiteY6" fmla="*/ 63155 h 63154"/>
                  <a:gd name="connsiteX7" fmla="*/ 17853 w 65503"/>
                  <a:gd name="connsiteY7" fmla="*/ 63155 h 63154"/>
                  <a:gd name="connsiteX8" fmla="*/ 65500 w 65503"/>
                  <a:gd name="connsiteY8" fmla="*/ 1974 h 63154"/>
                  <a:gd name="connsiteX9" fmla="*/ 63433 w 65503"/>
                  <a:gd name="connsiteY9" fmla="*/ 0 h 63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503" h="63153">
                    <a:moveTo>
                      <a:pt x="63433" y="0"/>
                    </a:moveTo>
                    <a:cubicBezTo>
                      <a:pt x="62399" y="0"/>
                      <a:pt x="61459" y="846"/>
                      <a:pt x="61553" y="1974"/>
                    </a:cubicBezTo>
                    <a:cubicBezTo>
                      <a:pt x="61835" y="33363"/>
                      <a:pt x="42193" y="59113"/>
                      <a:pt x="17759" y="59301"/>
                    </a:cubicBezTo>
                    <a:cubicBezTo>
                      <a:pt x="12590" y="59301"/>
                      <a:pt x="7515" y="58268"/>
                      <a:pt x="2722" y="56106"/>
                    </a:cubicBezTo>
                    <a:cubicBezTo>
                      <a:pt x="1782" y="55636"/>
                      <a:pt x="654" y="56106"/>
                      <a:pt x="184" y="57046"/>
                    </a:cubicBezTo>
                    <a:cubicBezTo>
                      <a:pt x="-286" y="57986"/>
                      <a:pt x="184" y="59113"/>
                      <a:pt x="1124" y="59583"/>
                    </a:cubicBezTo>
                    <a:cubicBezTo>
                      <a:pt x="6387" y="61933"/>
                      <a:pt x="11838" y="63155"/>
                      <a:pt x="17477" y="63155"/>
                    </a:cubicBezTo>
                    <a:cubicBezTo>
                      <a:pt x="17571" y="63155"/>
                      <a:pt x="17665" y="63155"/>
                      <a:pt x="17853" y="63155"/>
                    </a:cubicBezTo>
                    <a:cubicBezTo>
                      <a:pt x="44449" y="62967"/>
                      <a:pt x="65782" y="35524"/>
                      <a:pt x="65500" y="1974"/>
                    </a:cubicBezTo>
                    <a:cubicBezTo>
                      <a:pt x="65406" y="846"/>
                      <a:pt x="64373" y="0"/>
                      <a:pt x="63433" y="0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 490">
                <a:extLst>
                  <a:ext uri="{FF2B5EF4-FFF2-40B4-BE49-F238E27FC236}">
                    <a16:creationId xmlns:a16="http://schemas.microsoft.com/office/drawing/2014/main" id="{4801DF0C-B84D-B246-9203-5ED2F74E7776}"/>
                  </a:ext>
                </a:extLst>
              </p:cNvPr>
              <p:cNvSpPr/>
              <p:nvPr/>
            </p:nvSpPr>
            <p:spPr>
              <a:xfrm>
                <a:off x="6026690" y="3482098"/>
                <a:ext cx="66679" cy="64188"/>
              </a:xfrm>
              <a:custGeom>
                <a:avLst/>
                <a:gdLst>
                  <a:gd name="connsiteX0" fmla="*/ 18373 w 66679"/>
                  <a:gd name="connsiteY0" fmla="*/ 64188 h 64188"/>
                  <a:gd name="connsiteX1" fmla="*/ 17997 w 66679"/>
                  <a:gd name="connsiteY1" fmla="*/ 64188 h 64188"/>
                  <a:gd name="connsiteX2" fmla="*/ 1456 w 66679"/>
                  <a:gd name="connsiteY2" fmla="*/ 60523 h 64188"/>
                  <a:gd name="connsiteX3" fmla="*/ 235 w 66679"/>
                  <a:gd name="connsiteY3" fmla="*/ 57234 h 64188"/>
                  <a:gd name="connsiteX4" fmla="*/ 3524 w 66679"/>
                  <a:gd name="connsiteY4" fmla="*/ 56012 h 64188"/>
                  <a:gd name="connsiteX5" fmla="*/ 18091 w 66679"/>
                  <a:gd name="connsiteY5" fmla="*/ 59207 h 64188"/>
                  <a:gd name="connsiteX6" fmla="*/ 18373 w 66679"/>
                  <a:gd name="connsiteY6" fmla="*/ 59207 h 64188"/>
                  <a:gd name="connsiteX7" fmla="*/ 61604 w 66679"/>
                  <a:gd name="connsiteY7" fmla="*/ 2537 h 64188"/>
                  <a:gd name="connsiteX8" fmla="*/ 62355 w 66679"/>
                  <a:gd name="connsiteY8" fmla="*/ 752 h 64188"/>
                  <a:gd name="connsiteX9" fmla="*/ 64141 w 66679"/>
                  <a:gd name="connsiteY9" fmla="*/ 0 h 64188"/>
                  <a:gd name="connsiteX10" fmla="*/ 64141 w 66679"/>
                  <a:gd name="connsiteY10" fmla="*/ 0 h 64188"/>
                  <a:gd name="connsiteX11" fmla="*/ 66678 w 66679"/>
                  <a:gd name="connsiteY11" fmla="*/ 2443 h 64188"/>
                  <a:gd name="connsiteX12" fmla="*/ 18373 w 66679"/>
                  <a:gd name="connsiteY12" fmla="*/ 64188 h 64188"/>
                  <a:gd name="connsiteX13" fmla="*/ 2490 w 66679"/>
                  <a:gd name="connsiteY13" fmla="*/ 56858 h 64188"/>
                  <a:gd name="connsiteX14" fmla="*/ 1268 w 66679"/>
                  <a:gd name="connsiteY14" fmla="*/ 57610 h 64188"/>
                  <a:gd name="connsiteX15" fmla="*/ 1926 w 66679"/>
                  <a:gd name="connsiteY15" fmla="*/ 59395 h 64188"/>
                  <a:gd name="connsiteX16" fmla="*/ 17997 w 66679"/>
                  <a:gd name="connsiteY16" fmla="*/ 62873 h 64188"/>
                  <a:gd name="connsiteX17" fmla="*/ 18279 w 66679"/>
                  <a:gd name="connsiteY17" fmla="*/ 62873 h 64188"/>
                  <a:gd name="connsiteX18" fmla="*/ 65363 w 66679"/>
                  <a:gd name="connsiteY18" fmla="*/ 2256 h 64188"/>
                  <a:gd name="connsiteX19" fmla="*/ 63953 w 66679"/>
                  <a:gd name="connsiteY19" fmla="*/ 940 h 64188"/>
                  <a:gd name="connsiteX20" fmla="*/ 63013 w 66679"/>
                  <a:gd name="connsiteY20" fmla="*/ 1316 h 64188"/>
                  <a:gd name="connsiteX21" fmla="*/ 62637 w 66679"/>
                  <a:gd name="connsiteY21" fmla="*/ 2256 h 64188"/>
                  <a:gd name="connsiteX22" fmla="*/ 18185 w 66679"/>
                  <a:gd name="connsiteY22" fmla="*/ 60147 h 64188"/>
                  <a:gd name="connsiteX23" fmla="*/ 17903 w 66679"/>
                  <a:gd name="connsiteY23" fmla="*/ 60147 h 64188"/>
                  <a:gd name="connsiteX24" fmla="*/ 2866 w 66679"/>
                  <a:gd name="connsiteY24" fmla="*/ 56858 h 64188"/>
                  <a:gd name="connsiteX25" fmla="*/ 2490 w 66679"/>
                  <a:gd name="connsiteY25" fmla="*/ 56858 h 6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6679" h="64188">
                    <a:moveTo>
                      <a:pt x="18373" y="64188"/>
                    </a:moveTo>
                    <a:lnTo>
                      <a:pt x="17997" y="64188"/>
                    </a:lnTo>
                    <a:cubicBezTo>
                      <a:pt x="12358" y="64188"/>
                      <a:pt x="6719" y="62967"/>
                      <a:pt x="1456" y="60523"/>
                    </a:cubicBezTo>
                    <a:cubicBezTo>
                      <a:pt x="141" y="59959"/>
                      <a:pt x="-329" y="58456"/>
                      <a:pt x="235" y="57234"/>
                    </a:cubicBezTo>
                    <a:cubicBezTo>
                      <a:pt x="799" y="56012"/>
                      <a:pt x="2302" y="55354"/>
                      <a:pt x="3524" y="56012"/>
                    </a:cubicBezTo>
                    <a:cubicBezTo>
                      <a:pt x="8223" y="58080"/>
                      <a:pt x="13110" y="59207"/>
                      <a:pt x="18091" y="59207"/>
                    </a:cubicBezTo>
                    <a:cubicBezTo>
                      <a:pt x="18185" y="59207"/>
                      <a:pt x="18279" y="59207"/>
                      <a:pt x="18373" y="59207"/>
                    </a:cubicBezTo>
                    <a:cubicBezTo>
                      <a:pt x="42432" y="59019"/>
                      <a:pt x="61886" y="33551"/>
                      <a:pt x="61604" y="2537"/>
                    </a:cubicBezTo>
                    <a:cubicBezTo>
                      <a:pt x="61604" y="1880"/>
                      <a:pt x="61886" y="1222"/>
                      <a:pt x="62355" y="752"/>
                    </a:cubicBezTo>
                    <a:cubicBezTo>
                      <a:pt x="62825" y="282"/>
                      <a:pt x="63483" y="0"/>
                      <a:pt x="64141" y="0"/>
                    </a:cubicBezTo>
                    <a:lnTo>
                      <a:pt x="64141" y="0"/>
                    </a:lnTo>
                    <a:cubicBezTo>
                      <a:pt x="65551" y="94"/>
                      <a:pt x="66678" y="1128"/>
                      <a:pt x="66678" y="2443"/>
                    </a:cubicBezTo>
                    <a:cubicBezTo>
                      <a:pt x="66866" y="36182"/>
                      <a:pt x="45251" y="63906"/>
                      <a:pt x="18373" y="64188"/>
                    </a:cubicBezTo>
                    <a:close/>
                    <a:moveTo>
                      <a:pt x="2490" y="56858"/>
                    </a:moveTo>
                    <a:cubicBezTo>
                      <a:pt x="2020" y="56858"/>
                      <a:pt x="1456" y="57140"/>
                      <a:pt x="1268" y="57610"/>
                    </a:cubicBezTo>
                    <a:cubicBezTo>
                      <a:pt x="986" y="58268"/>
                      <a:pt x="1268" y="59113"/>
                      <a:pt x="1926" y="59395"/>
                    </a:cubicBezTo>
                    <a:cubicBezTo>
                      <a:pt x="7095" y="61745"/>
                      <a:pt x="12452" y="62873"/>
                      <a:pt x="17997" y="62873"/>
                    </a:cubicBezTo>
                    <a:lnTo>
                      <a:pt x="18279" y="62873"/>
                    </a:lnTo>
                    <a:cubicBezTo>
                      <a:pt x="44499" y="62685"/>
                      <a:pt x="65645" y="35430"/>
                      <a:pt x="65363" y="2256"/>
                    </a:cubicBezTo>
                    <a:cubicBezTo>
                      <a:pt x="65363" y="1504"/>
                      <a:pt x="64611" y="940"/>
                      <a:pt x="63953" y="940"/>
                    </a:cubicBezTo>
                    <a:cubicBezTo>
                      <a:pt x="63577" y="940"/>
                      <a:pt x="63295" y="1128"/>
                      <a:pt x="63013" y="1316"/>
                    </a:cubicBezTo>
                    <a:cubicBezTo>
                      <a:pt x="62731" y="1598"/>
                      <a:pt x="62637" y="1880"/>
                      <a:pt x="62637" y="2256"/>
                    </a:cubicBezTo>
                    <a:cubicBezTo>
                      <a:pt x="62919" y="34021"/>
                      <a:pt x="42996" y="59959"/>
                      <a:pt x="18185" y="60147"/>
                    </a:cubicBezTo>
                    <a:cubicBezTo>
                      <a:pt x="18091" y="60147"/>
                      <a:pt x="17997" y="60147"/>
                      <a:pt x="17903" y="60147"/>
                    </a:cubicBezTo>
                    <a:cubicBezTo>
                      <a:pt x="12734" y="60147"/>
                      <a:pt x="7659" y="59019"/>
                      <a:pt x="2866" y="56858"/>
                    </a:cubicBezTo>
                    <a:cubicBezTo>
                      <a:pt x="2866" y="56952"/>
                      <a:pt x="2678" y="56858"/>
                      <a:pt x="2490" y="56858"/>
                    </a:cubicBez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2" name="Freeform 491">
                <a:extLst>
                  <a:ext uri="{FF2B5EF4-FFF2-40B4-BE49-F238E27FC236}">
                    <a16:creationId xmlns:a16="http://schemas.microsoft.com/office/drawing/2014/main" id="{F8F23C22-9C2A-6741-8A45-DB970F5C4694}"/>
                  </a:ext>
                </a:extLst>
              </p:cNvPr>
              <p:cNvSpPr/>
              <p:nvPr/>
            </p:nvSpPr>
            <p:spPr>
              <a:xfrm>
                <a:off x="6030682" y="3437643"/>
                <a:ext cx="24529" cy="10719"/>
              </a:xfrm>
              <a:custGeom>
                <a:avLst/>
                <a:gdLst>
                  <a:gd name="connsiteX0" fmla="*/ 1 w 24529"/>
                  <a:gd name="connsiteY0" fmla="*/ 5454 h 10719"/>
                  <a:gd name="connsiteX1" fmla="*/ 12313 w 24529"/>
                  <a:gd name="connsiteY1" fmla="*/ 10716 h 10719"/>
                  <a:gd name="connsiteX2" fmla="*/ 24530 w 24529"/>
                  <a:gd name="connsiteY2" fmla="*/ 5266 h 10719"/>
                  <a:gd name="connsiteX3" fmla="*/ 12219 w 24529"/>
                  <a:gd name="connsiteY3" fmla="*/ 3 h 10719"/>
                  <a:gd name="connsiteX4" fmla="*/ 1 w 24529"/>
                  <a:gd name="connsiteY4" fmla="*/ 5454 h 1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29" h="10719">
                    <a:moveTo>
                      <a:pt x="1" y="5454"/>
                    </a:moveTo>
                    <a:cubicBezTo>
                      <a:pt x="1" y="8461"/>
                      <a:pt x="5546" y="10810"/>
                      <a:pt x="12313" y="10716"/>
                    </a:cubicBezTo>
                    <a:cubicBezTo>
                      <a:pt x="19079" y="10622"/>
                      <a:pt x="24530" y="8179"/>
                      <a:pt x="24530" y="5266"/>
                    </a:cubicBezTo>
                    <a:cubicBezTo>
                      <a:pt x="24530" y="2258"/>
                      <a:pt x="18985" y="-91"/>
                      <a:pt x="12219" y="3"/>
                    </a:cubicBezTo>
                    <a:cubicBezTo>
                      <a:pt x="5452" y="3"/>
                      <a:pt x="-93" y="2540"/>
                      <a:pt x="1" y="5454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3" name="Freeform 492">
                <a:extLst>
                  <a:ext uri="{FF2B5EF4-FFF2-40B4-BE49-F238E27FC236}">
                    <a16:creationId xmlns:a16="http://schemas.microsoft.com/office/drawing/2014/main" id="{7F9918C7-069C-6A4C-9E4C-F46B2A61658F}"/>
                  </a:ext>
                </a:extLst>
              </p:cNvPr>
              <p:cNvSpPr/>
              <p:nvPr/>
            </p:nvSpPr>
            <p:spPr>
              <a:xfrm>
                <a:off x="6030026" y="3437082"/>
                <a:ext cx="25750" cy="12029"/>
              </a:xfrm>
              <a:custGeom>
                <a:avLst/>
                <a:gdLst>
                  <a:gd name="connsiteX0" fmla="*/ 12687 w 25750"/>
                  <a:gd name="connsiteY0" fmla="*/ 11935 h 12029"/>
                  <a:gd name="connsiteX1" fmla="*/ 1222 w 25750"/>
                  <a:gd name="connsiteY1" fmla="*/ 8646 h 12029"/>
                  <a:gd name="connsiteX2" fmla="*/ 0 w 25750"/>
                  <a:gd name="connsiteY2" fmla="*/ 6109 h 12029"/>
                  <a:gd name="connsiteX3" fmla="*/ 0 w 25750"/>
                  <a:gd name="connsiteY3" fmla="*/ 6109 h 12029"/>
                  <a:gd name="connsiteX4" fmla="*/ 1222 w 25750"/>
                  <a:gd name="connsiteY4" fmla="*/ 3477 h 12029"/>
                  <a:gd name="connsiteX5" fmla="*/ 12875 w 25750"/>
                  <a:gd name="connsiteY5" fmla="*/ 0 h 12029"/>
                  <a:gd name="connsiteX6" fmla="*/ 13157 w 25750"/>
                  <a:gd name="connsiteY6" fmla="*/ 0 h 12029"/>
                  <a:gd name="connsiteX7" fmla="*/ 21803 w 25750"/>
                  <a:gd name="connsiteY7" fmla="*/ 1598 h 12029"/>
                  <a:gd name="connsiteX8" fmla="*/ 25751 w 25750"/>
                  <a:gd name="connsiteY8" fmla="*/ 5921 h 12029"/>
                  <a:gd name="connsiteX9" fmla="*/ 12875 w 25750"/>
                  <a:gd name="connsiteY9" fmla="*/ 12029 h 12029"/>
                  <a:gd name="connsiteX10" fmla="*/ 12687 w 25750"/>
                  <a:gd name="connsiteY10" fmla="*/ 11935 h 12029"/>
                  <a:gd name="connsiteX11" fmla="*/ 13157 w 25750"/>
                  <a:gd name="connsiteY11" fmla="*/ 1128 h 12029"/>
                  <a:gd name="connsiteX12" fmla="*/ 12875 w 25750"/>
                  <a:gd name="connsiteY12" fmla="*/ 1128 h 12029"/>
                  <a:gd name="connsiteX13" fmla="*/ 2068 w 25750"/>
                  <a:gd name="connsiteY13" fmla="*/ 4229 h 12029"/>
                  <a:gd name="connsiteX14" fmla="*/ 1222 w 25750"/>
                  <a:gd name="connsiteY14" fmla="*/ 6015 h 12029"/>
                  <a:gd name="connsiteX15" fmla="*/ 1222 w 25750"/>
                  <a:gd name="connsiteY15" fmla="*/ 6015 h 12029"/>
                  <a:gd name="connsiteX16" fmla="*/ 2068 w 25750"/>
                  <a:gd name="connsiteY16" fmla="*/ 7800 h 12029"/>
                  <a:gd name="connsiteX17" fmla="*/ 12687 w 25750"/>
                  <a:gd name="connsiteY17" fmla="*/ 10714 h 12029"/>
                  <a:gd name="connsiteX18" fmla="*/ 12969 w 25750"/>
                  <a:gd name="connsiteY18" fmla="*/ 10714 h 12029"/>
                  <a:gd name="connsiteX19" fmla="*/ 24623 w 25750"/>
                  <a:gd name="connsiteY19" fmla="*/ 5827 h 12029"/>
                  <a:gd name="connsiteX20" fmla="*/ 21333 w 25750"/>
                  <a:gd name="connsiteY20" fmla="*/ 2537 h 12029"/>
                  <a:gd name="connsiteX21" fmla="*/ 13157 w 25750"/>
                  <a:gd name="connsiteY21" fmla="*/ 1128 h 1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0" h="12029">
                    <a:moveTo>
                      <a:pt x="12687" y="11935"/>
                    </a:moveTo>
                    <a:cubicBezTo>
                      <a:pt x="7800" y="11935"/>
                      <a:pt x="3289" y="10620"/>
                      <a:pt x="1222" y="8646"/>
                    </a:cubicBezTo>
                    <a:cubicBezTo>
                      <a:pt x="376" y="7894"/>
                      <a:pt x="0" y="6955"/>
                      <a:pt x="0" y="6109"/>
                    </a:cubicBezTo>
                    <a:lnTo>
                      <a:pt x="0" y="6109"/>
                    </a:lnTo>
                    <a:cubicBezTo>
                      <a:pt x="0" y="5169"/>
                      <a:pt x="376" y="4323"/>
                      <a:pt x="1222" y="3477"/>
                    </a:cubicBezTo>
                    <a:cubicBezTo>
                      <a:pt x="3289" y="1410"/>
                      <a:pt x="7800" y="0"/>
                      <a:pt x="12875" y="0"/>
                    </a:cubicBezTo>
                    <a:cubicBezTo>
                      <a:pt x="12969" y="0"/>
                      <a:pt x="13063" y="0"/>
                      <a:pt x="13157" y="0"/>
                    </a:cubicBezTo>
                    <a:cubicBezTo>
                      <a:pt x="16447" y="0"/>
                      <a:pt x="19454" y="564"/>
                      <a:pt x="21803" y="1598"/>
                    </a:cubicBezTo>
                    <a:cubicBezTo>
                      <a:pt x="24341" y="2725"/>
                      <a:pt x="25751" y="4229"/>
                      <a:pt x="25751" y="5921"/>
                    </a:cubicBezTo>
                    <a:cubicBezTo>
                      <a:pt x="25751" y="9304"/>
                      <a:pt x="20112" y="11935"/>
                      <a:pt x="12875" y="12029"/>
                    </a:cubicBezTo>
                    <a:cubicBezTo>
                      <a:pt x="12875" y="11935"/>
                      <a:pt x="12781" y="11935"/>
                      <a:pt x="12687" y="11935"/>
                    </a:cubicBezTo>
                    <a:close/>
                    <a:moveTo>
                      <a:pt x="13157" y="1128"/>
                    </a:moveTo>
                    <a:cubicBezTo>
                      <a:pt x="13063" y="1128"/>
                      <a:pt x="12969" y="1128"/>
                      <a:pt x="12875" y="1128"/>
                    </a:cubicBezTo>
                    <a:cubicBezTo>
                      <a:pt x="8176" y="1128"/>
                      <a:pt x="3947" y="2443"/>
                      <a:pt x="2068" y="4229"/>
                    </a:cubicBezTo>
                    <a:cubicBezTo>
                      <a:pt x="1504" y="4793"/>
                      <a:pt x="1222" y="5357"/>
                      <a:pt x="1222" y="6015"/>
                    </a:cubicBezTo>
                    <a:lnTo>
                      <a:pt x="1222" y="6015"/>
                    </a:lnTo>
                    <a:cubicBezTo>
                      <a:pt x="1222" y="6579"/>
                      <a:pt x="1504" y="7236"/>
                      <a:pt x="2068" y="7800"/>
                    </a:cubicBezTo>
                    <a:cubicBezTo>
                      <a:pt x="3947" y="9586"/>
                      <a:pt x="8082" y="10714"/>
                      <a:pt x="12687" y="10714"/>
                    </a:cubicBezTo>
                    <a:cubicBezTo>
                      <a:pt x="12781" y="10714"/>
                      <a:pt x="12875" y="10714"/>
                      <a:pt x="12969" y="10714"/>
                    </a:cubicBezTo>
                    <a:cubicBezTo>
                      <a:pt x="19924" y="10620"/>
                      <a:pt x="24623" y="8176"/>
                      <a:pt x="24623" y="5827"/>
                    </a:cubicBezTo>
                    <a:cubicBezTo>
                      <a:pt x="24623" y="4699"/>
                      <a:pt x="23401" y="3477"/>
                      <a:pt x="21333" y="2537"/>
                    </a:cubicBezTo>
                    <a:cubicBezTo>
                      <a:pt x="19172" y="1598"/>
                      <a:pt x="16259" y="1128"/>
                      <a:pt x="13157" y="1128"/>
                    </a:cubicBez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4" name="Freeform 493">
                <a:extLst>
                  <a:ext uri="{FF2B5EF4-FFF2-40B4-BE49-F238E27FC236}">
                    <a16:creationId xmlns:a16="http://schemas.microsoft.com/office/drawing/2014/main" id="{8C84BD9B-0A92-D144-82A2-6F32E71A8FB9}"/>
                  </a:ext>
                </a:extLst>
              </p:cNvPr>
              <p:cNvSpPr/>
              <p:nvPr/>
            </p:nvSpPr>
            <p:spPr>
              <a:xfrm>
                <a:off x="6069967" y="3489335"/>
                <a:ext cx="4229" cy="9116"/>
              </a:xfrm>
              <a:custGeom>
                <a:avLst/>
                <a:gdLst>
                  <a:gd name="connsiteX0" fmla="*/ 1880 w 4229"/>
                  <a:gd name="connsiteY0" fmla="*/ 9116 h 9116"/>
                  <a:gd name="connsiteX1" fmla="*/ 2443 w 4229"/>
                  <a:gd name="connsiteY1" fmla="*/ 9116 h 9116"/>
                  <a:gd name="connsiteX2" fmla="*/ 4229 w 4229"/>
                  <a:gd name="connsiteY2" fmla="*/ 7330 h 9116"/>
                  <a:gd name="connsiteX3" fmla="*/ 4135 w 4229"/>
                  <a:gd name="connsiteY3" fmla="*/ 1786 h 9116"/>
                  <a:gd name="connsiteX4" fmla="*/ 2350 w 4229"/>
                  <a:gd name="connsiteY4" fmla="*/ 0 h 9116"/>
                  <a:gd name="connsiteX5" fmla="*/ 1786 w 4229"/>
                  <a:gd name="connsiteY5" fmla="*/ 0 h 9116"/>
                  <a:gd name="connsiteX6" fmla="*/ 0 w 4229"/>
                  <a:gd name="connsiteY6" fmla="*/ 1786 h 9116"/>
                  <a:gd name="connsiteX7" fmla="*/ 0 w 4229"/>
                  <a:gd name="connsiteY7" fmla="*/ 7330 h 9116"/>
                  <a:gd name="connsiteX8" fmla="*/ 1880 w 4229"/>
                  <a:gd name="connsiteY8" fmla="*/ 9116 h 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9" h="9116">
                    <a:moveTo>
                      <a:pt x="1880" y="9116"/>
                    </a:moveTo>
                    <a:lnTo>
                      <a:pt x="2443" y="9116"/>
                    </a:lnTo>
                    <a:cubicBezTo>
                      <a:pt x="2443" y="9116"/>
                      <a:pt x="4229" y="9116"/>
                      <a:pt x="4229" y="7330"/>
                    </a:cubicBezTo>
                    <a:lnTo>
                      <a:pt x="4135" y="1786"/>
                    </a:lnTo>
                    <a:cubicBezTo>
                      <a:pt x="4135" y="1786"/>
                      <a:pt x="4135" y="0"/>
                      <a:pt x="2350" y="0"/>
                    </a:cubicBezTo>
                    <a:lnTo>
                      <a:pt x="1786" y="0"/>
                    </a:lnTo>
                    <a:cubicBezTo>
                      <a:pt x="1786" y="0"/>
                      <a:pt x="0" y="0"/>
                      <a:pt x="0" y="1786"/>
                    </a:cubicBezTo>
                    <a:lnTo>
                      <a:pt x="0" y="7330"/>
                    </a:lnTo>
                    <a:cubicBezTo>
                      <a:pt x="94" y="7330"/>
                      <a:pt x="94" y="9116"/>
                      <a:pt x="1880" y="9116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5" name="Freeform 494">
                <a:extLst>
                  <a:ext uri="{FF2B5EF4-FFF2-40B4-BE49-F238E27FC236}">
                    <a16:creationId xmlns:a16="http://schemas.microsoft.com/office/drawing/2014/main" id="{4D5AE3C2-24A9-FB46-95FC-6CC4A4CC9B27}"/>
                  </a:ext>
                </a:extLst>
              </p:cNvPr>
              <p:cNvSpPr/>
              <p:nvPr/>
            </p:nvSpPr>
            <p:spPr>
              <a:xfrm>
                <a:off x="6069497" y="3488865"/>
                <a:ext cx="5262" cy="10337"/>
              </a:xfrm>
              <a:custGeom>
                <a:avLst/>
                <a:gdLst>
                  <a:gd name="connsiteX0" fmla="*/ 2350 w 5262"/>
                  <a:gd name="connsiteY0" fmla="*/ 10150 h 10337"/>
                  <a:gd name="connsiteX1" fmla="*/ 752 w 5262"/>
                  <a:gd name="connsiteY1" fmla="*/ 9586 h 10337"/>
                  <a:gd name="connsiteX2" fmla="*/ 0 w 5262"/>
                  <a:gd name="connsiteY2" fmla="*/ 7894 h 10337"/>
                  <a:gd name="connsiteX3" fmla="*/ 0 w 5262"/>
                  <a:gd name="connsiteY3" fmla="*/ 2350 h 10337"/>
                  <a:gd name="connsiteX4" fmla="*/ 2350 w 5262"/>
                  <a:gd name="connsiteY4" fmla="*/ 0 h 10337"/>
                  <a:gd name="connsiteX5" fmla="*/ 2913 w 5262"/>
                  <a:gd name="connsiteY5" fmla="*/ 0 h 10337"/>
                  <a:gd name="connsiteX6" fmla="*/ 2913 w 5262"/>
                  <a:gd name="connsiteY6" fmla="*/ 0 h 10337"/>
                  <a:gd name="connsiteX7" fmla="*/ 4511 w 5262"/>
                  <a:gd name="connsiteY7" fmla="*/ 658 h 10337"/>
                  <a:gd name="connsiteX8" fmla="*/ 5263 w 5262"/>
                  <a:gd name="connsiteY8" fmla="*/ 2350 h 10337"/>
                  <a:gd name="connsiteX9" fmla="*/ 5263 w 5262"/>
                  <a:gd name="connsiteY9" fmla="*/ 7894 h 10337"/>
                  <a:gd name="connsiteX10" fmla="*/ 4605 w 5262"/>
                  <a:gd name="connsiteY10" fmla="*/ 9586 h 10337"/>
                  <a:gd name="connsiteX11" fmla="*/ 2913 w 5262"/>
                  <a:gd name="connsiteY11" fmla="*/ 10338 h 10337"/>
                  <a:gd name="connsiteX12" fmla="*/ 2350 w 5262"/>
                  <a:gd name="connsiteY12" fmla="*/ 10150 h 10337"/>
                  <a:gd name="connsiteX13" fmla="*/ 2350 w 5262"/>
                  <a:gd name="connsiteY13" fmla="*/ 10150 h 10337"/>
                  <a:gd name="connsiteX14" fmla="*/ 2819 w 5262"/>
                  <a:gd name="connsiteY14" fmla="*/ 1128 h 10337"/>
                  <a:gd name="connsiteX15" fmla="*/ 2819 w 5262"/>
                  <a:gd name="connsiteY15" fmla="*/ 1128 h 10337"/>
                  <a:gd name="connsiteX16" fmla="*/ 2256 w 5262"/>
                  <a:gd name="connsiteY16" fmla="*/ 1128 h 10337"/>
                  <a:gd name="connsiteX17" fmla="*/ 1128 w 5262"/>
                  <a:gd name="connsiteY17" fmla="*/ 2350 h 10337"/>
                  <a:gd name="connsiteX18" fmla="*/ 1128 w 5262"/>
                  <a:gd name="connsiteY18" fmla="*/ 7894 h 10337"/>
                  <a:gd name="connsiteX19" fmla="*/ 2256 w 5262"/>
                  <a:gd name="connsiteY19" fmla="*/ 9022 h 10337"/>
                  <a:gd name="connsiteX20" fmla="*/ 2256 w 5262"/>
                  <a:gd name="connsiteY20" fmla="*/ 9022 h 10337"/>
                  <a:gd name="connsiteX21" fmla="*/ 2819 w 5262"/>
                  <a:gd name="connsiteY21" fmla="*/ 9022 h 10337"/>
                  <a:gd name="connsiteX22" fmla="*/ 4041 w 5262"/>
                  <a:gd name="connsiteY22" fmla="*/ 7800 h 10337"/>
                  <a:gd name="connsiteX23" fmla="*/ 4041 w 5262"/>
                  <a:gd name="connsiteY23" fmla="*/ 2256 h 10337"/>
                  <a:gd name="connsiteX24" fmla="*/ 2819 w 5262"/>
                  <a:gd name="connsiteY24" fmla="*/ 1128 h 1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262" h="10337">
                    <a:moveTo>
                      <a:pt x="2350" y="10150"/>
                    </a:moveTo>
                    <a:cubicBezTo>
                      <a:pt x="1692" y="10150"/>
                      <a:pt x="1128" y="9962"/>
                      <a:pt x="752" y="9586"/>
                    </a:cubicBezTo>
                    <a:cubicBezTo>
                      <a:pt x="94" y="8928"/>
                      <a:pt x="0" y="7988"/>
                      <a:pt x="0" y="7894"/>
                    </a:cubicBezTo>
                    <a:lnTo>
                      <a:pt x="0" y="2350"/>
                    </a:lnTo>
                    <a:cubicBezTo>
                      <a:pt x="0" y="658"/>
                      <a:pt x="1410" y="0"/>
                      <a:pt x="2350" y="0"/>
                    </a:cubicBezTo>
                    <a:lnTo>
                      <a:pt x="2913" y="0"/>
                    </a:lnTo>
                    <a:lnTo>
                      <a:pt x="2913" y="0"/>
                    </a:lnTo>
                    <a:cubicBezTo>
                      <a:pt x="3571" y="0"/>
                      <a:pt x="4135" y="188"/>
                      <a:pt x="4511" y="658"/>
                    </a:cubicBezTo>
                    <a:cubicBezTo>
                      <a:pt x="5169" y="1316"/>
                      <a:pt x="5263" y="2256"/>
                      <a:pt x="5263" y="2350"/>
                    </a:cubicBezTo>
                    <a:lnTo>
                      <a:pt x="5263" y="7894"/>
                    </a:lnTo>
                    <a:cubicBezTo>
                      <a:pt x="5263" y="8552"/>
                      <a:pt x="5075" y="9116"/>
                      <a:pt x="4605" y="9586"/>
                    </a:cubicBezTo>
                    <a:cubicBezTo>
                      <a:pt x="3947" y="10244"/>
                      <a:pt x="3007" y="10338"/>
                      <a:pt x="2913" y="10338"/>
                    </a:cubicBezTo>
                    <a:lnTo>
                      <a:pt x="2350" y="10150"/>
                    </a:lnTo>
                    <a:lnTo>
                      <a:pt x="2350" y="10150"/>
                    </a:lnTo>
                    <a:close/>
                    <a:moveTo>
                      <a:pt x="2819" y="1128"/>
                    </a:moveTo>
                    <a:lnTo>
                      <a:pt x="2819" y="1128"/>
                    </a:lnTo>
                    <a:lnTo>
                      <a:pt x="2256" y="1128"/>
                    </a:lnTo>
                    <a:cubicBezTo>
                      <a:pt x="1974" y="1128"/>
                      <a:pt x="1034" y="1222"/>
                      <a:pt x="1128" y="2350"/>
                    </a:cubicBezTo>
                    <a:lnTo>
                      <a:pt x="1128" y="7894"/>
                    </a:lnTo>
                    <a:cubicBezTo>
                      <a:pt x="1128" y="8176"/>
                      <a:pt x="1222" y="9022"/>
                      <a:pt x="2256" y="9022"/>
                    </a:cubicBezTo>
                    <a:lnTo>
                      <a:pt x="2256" y="9022"/>
                    </a:lnTo>
                    <a:lnTo>
                      <a:pt x="2819" y="9022"/>
                    </a:lnTo>
                    <a:cubicBezTo>
                      <a:pt x="3101" y="9022"/>
                      <a:pt x="4041" y="8928"/>
                      <a:pt x="4041" y="7800"/>
                    </a:cubicBezTo>
                    <a:lnTo>
                      <a:pt x="4041" y="2256"/>
                    </a:lnTo>
                    <a:cubicBezTo>
                      <a:pt x="4041" y="1974"/>
                      <a:pt x="3947" y="1128"/>
                      <a:pt x="2819" y="1128"/>
                    </a:cubicBez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 495">
                <a:extLst>
                  <a:ext uri="{FF2B5EF4-FFF2-40B4-BE49-F238E27FC236}">
                    <a16:creationId xmlns:a16="http://schemas.microsoft.com/office/drawing/2014/main" id="{3F728FAF-A912-1945-9708-A4C542412EF4}"/>
                  </a:ext>
                </a:extLst>
              </p:cNvPr>
              <p:cNvSpPr/>
              <p:nvPr/>
            </p:nvSpPr>
            <p:spPr>
              <a:xfrm>
                <a:off x="6011699" y="3489895"/>
                <a:ext cx="4229" cy="9119"/>
              </a:xfrm>
              <a:custGeom>
                <a:avLst/>
                <a:gdLst>
                  <a:gd name="connsiteX0" fmla="*/ 2350 w 4229"/>
                  <a:gd name="connsiteY0" fmla="*/ 4 h 9119"/>
                  <a:gd name="connsiteX1" fmla="*/ 1786 w 4229"/>
                  <a:gd name="connsiteY1" fmla="*/ 4 h 9119"/>
                  <a:gd name="connsiteX2" fmla="*/ 0 w 4229"/>
                  <a:gd name="connsiteY2" fmla="*/ 1789 h 9119"/>
                  <a:gd name="connsiteX3" fmla="*/ 94 w 4229"/>
                  <a:gd name="connsiteY3" fmla="*/ 7334 h 9119"/>
                  <a:gd name="connsiteX4" fmla="*/ 1880 w 4229"/>
                  <a:gd name="connsiteY4" fmla="*/ 9120 h 9119"/>
                  <a:gd name="connsiteX5" fmla="*/ 2443 w 4229"/>
                  <a:gd name="connsiteY5" fmla="*/ 9120 h 9119"/>
                  <a:gd name="connsiteX6" fmla="*/ 4229 w 4229"/>
                  <a:gd name="connsiteY6" fmla="*/ 7334 h 9119"/>
                  <a:gd name="connsiteX7" fmla="*/ 4229 w 4229"/>
                  <a:gd name="connsiteY7" fmla="*/ 1789 h 9119"/>
                  <a:gd name="connsiteX8" fmla="*/ 2350 w 4229"/>
                  <a:gd name="connsiteY8" fmla="*/ 4 h 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9" h="9119">
                    <a:moveTo>
                      <a:pt x="2350" y="4"/>
                    </a:moveTo>
                    <a:lnTo>
                      <a:pt x="1786" y="4"/>
                    </a:lnTo>
                    <a:cubicBezTo>
                      <a:pt x="1786" y="4"/>
                      <a:pt x="0" y="4"/>
                      <a:pt x="0" y="1789"/>
                    </a:cubicBezTo>
                    <a:lnTo>
                      <a:pt x="94" y="7334"/>
                    </a:lnTo>
                    <a:cubicBezTo>
                      <a:pt x="94" y="7334"/>
                      <a:pt x="94" y="9120"/>
                      <a:pt x="1880" y="9120"/>
                    </a:cubicBezTo>
                    <a:lnTo>
                      <a:pt x="2443" y="9120"/>
                    </a:lnTo>
                    <a:cubicBezTo>
                      <a:pt x="2443" y="9120"/>
                      <a:pt x="4229" y="9120"/>
                      <a:pt x="4229" y="7334"/>
                    </a:cubicBezTo>
                    <a:lnTo>
                      <a:pt x="4229" y="1789"/>
                    </a:lnTo>
                    <a:cubicBezTo>
                      <a:pt x="4135" y="1695"/>
                      <a:pt x="4041" y="-90"/>
                      <a:pt x="2350" y="4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 496">
                <a:extLst>
                  <a:ext uri="{FF2B5EF4-FFF2-40B4-BE49-F238E27FC236}">
                    <a16:creationId xmlns:a16="http://schemas.microsoft.com/office/drawing/2014/main" id="{4BF09DB8-78F5-584C-B121-DEC3EDF8D1A0}"/>
                  </a:ext>
                </a:extLst>
              </p:cNvPr>
              <p:cNvSpPr/>
              <p:nvPr/>
            </p:nvSpPr>
            <p:spPr>
              <a:xfrm>
                <a:off x="6011136" y="3489335"/>
                <a:ext cx="5262" cy="10243"/>
              </a:xfrm>
              <a:custGeom>
                <a:avLst/>
                <a:gdLst>
                  <a:gd name="connsiteX0" fmla="*/ 2349 w 5262"/>
                  <a:gd name="connsiteY0" fmla="*/ 10244 h 10243"/>
                  <a:gd name="connsiteX1" fmla="*/ 282 w 5262"/>
                  <a:gd name="connsiteY1" fmla="*/ 9022 h 10243"/>
                  <a:gd name="connsiteX2" fmla="*/ 0 w 5262"/>
                  <a:gd name="connsiteY2" fmla="*/ 7894 h 10243"/>
                  <a:gd name="connsiteX3" fmla="*/ 0 w 5262"/>
                  <a:gd name="connsiteY3" fmla="*/ 2350 h 10243"/>
                  <a:gd name="connsiteX4" fmla="*/ 1222 w 5262"/>
                  <a:gd name="connsiteY4" fmla="*/ 282 h 10243"/>
                  <a:gd name="connsiteX5" fmla="*/ 2349 w 5262"/>
                  <a:gd name="connsiteY5" fmla="*/ 0 h 10243"/>
                  <a:gd name="connsiteX6" fmla="*/ 2913 w 5262"/>
                  <a:gd name="connsiteY6" fmla="*/ 0 h 10243"/>
                  <a:gd name="connsiteX7" fmla="*/ 2913 w 5262"/>
                  <a:gd name="connsiteY7" fmla="*/ 0 h 10243"/>
                  <a:gd name="connsiteX8" fmla="*/ 5263 w 5262"/>
                  <a:gd name="connsiteY8" fmla="*/ 2350 h 10243"/>
                  <a:gd name="connsiteX9" fmla="*/ 5263 w 5262"/>
                  <a:gd name="connsiteY9" fmla="*/ 7894 h 10243"/>
                  <a:gd name="connsiteX10" fmla="*/ 2913 w 5262"/>
                  <a:gd name="connsiteY10" fmla="*/ 10244 h 10243"/>
                  <a:gd name="connsiteX11" fmla="*/ 2349 w 5262"/>
                  <a:gd name="connsiteY11" fmla="*/ 10244 h 10243"/>
                  <a:gd name="connsiteX12" fmla="*/ 2349 w 5262"/>
                  <a:gd name="connsiteY12" fmla="*/ 10244 h 10243"/>
                  <a:gd name="connsiteX13" fmla="*/ 2913 w 5262"/>
                  <a:gd name="connsiteY13" fmla="*/ 1128 h 10243"/>
                  <a:gd name="connsiteX14" fmla="*/ 2349 w 5262"/>
                  <a:gd name="connsiteY14" fmla="*/ 1128 h 10243"/>
                  <a:gd name="connsiteX15" fmla="*/ 1128 w 5262"/>
                  <a:gd name="connsiteY15" fmla="*/ 2350 h 10243"/>
                  <a:gd name="connsiteX16" fmla="*/ 1128 w 5262"/>
                  <a:gd name="connsiteY16" fmla="*/ 7894 h 10243"/>
                  <a:gd name="connsiteX17" fmla="*/ 2349 w 5262"/>
                  <a:gd name="connsiteY17" fmla="*/ 9116 h 10243"/>
                  <a:gd name="connsiteX18" fmla="*/ 2349 w 5262"/>
                  <a:gd name="connsiteY18" fmla="*/ 9116 h 10243"/>
                  <a:gd name="connsiteX19" fmla="*/ 2913 w 5262"/>
                  <a:gd name="connsiteY19" fmla="*/ 9116 h 10243"/>
                  <a:gd name="connsiteX20" fmla="*/ 4041 w 5262"/>
                  <a:gd name="connsiteY20" fmla="*/ 7894 h 10243"/>
                  <a:gd name="connsiteX21" fmla="*/ 4041 w 5262"/>
                  <a:gd name="connsiteY21" fmla="*/ 2350 h 10243"/>
                  <a:gd name="connsiteX22" fmla="*/ 2913 w 5262"/>
                  <a:gd name="connsiteY22" fmla="*/ 1128 h 10243"/>
                  <a:gd name="connsiteX23" fmla="*/ 2913 w 5262"/>
                  <a:gd name="connsiteY23" fmla="*/ 1128 h 10243"/>
                  <a:gd name="connsiteX24" fmla="*/ 2913 w 5262"/>
                  <a:gd name="connsiteY24" fmla="*/ 1128 h 1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262" h="10243">
                    <a:moveTo>
                      <a:pt x="2349" y="10244"/>
                    </a:moveTo>
                    <a:cubicBezTo>
                      <a:pt x="1410" y="10244"/>
                      <a:pt x="658" y="9868"/>
                      <a:pt x="282" y="9022"/>
                    </a:cubicBezTo>
                    <a:cubicBezTo>
                      <a:pt x="0" y="8458"/>
                      <a:pt x="0" y="7894"/>
                      <a:pt x="0" y="7894"/>
                    </a:cubicBezTo>
                    <a:lnTo>
                      <a:pt x="0" y="2350"/>
                    </a:lnTo>
                    <a:cubicBezTo>
                      <a:pt x="0" y="1410"/>
                      <a:pt x="376" y="658"/>
                      <a:pt x="1222" y="282"/>
                    </a:cubicBezTo>
                    <a:cubicBezTo>
                      <a:pt x="1786" y="0"/>
                      <a:pt x="2349" y="0"/>
                      <a:pt x="2349" y="0"/>
                    </a:cubicBezTo>
                    <a:lnTo>
                      <a:pt x="2913" y="0"/>
                    </a:lnTo>
                    <a:lnTo>
                      <a:pt x="2913" y="0"/>
                    </a:lnTo>
                    <a:cubicBezTo>
                      <a:pt x="4605" y="0"/>
                      <a:pt x="5263" y="1410"/>
                      <a:pt x="5263" y="2350"/>
                    </a:cubicBezTo>
                    <a:lnTo>
                      <a:pt x="5263" y="7894"/>
                    </a:lnTo>
                    <a:cubicBezTo>
                      <a:pt x="5263" y="9586"/>
                      <a:pt x="3853" y="10244"/>
                      <a:pt x="2913" y="10244"/>
                    </a:cubicBezTo>
                    <a:lnTo>
                      <a:pt x="2349" y="10244"/>
                    </a:lnTo>
                    <a:cubicBezTo>
                      <a:pt x="2443" y="10244"/>
                      <a:pt x="2349" y="10244"/>
                      <a:pt x="2349" y="10244"/>
                    </a:cubicBezTo>
                    <a:close/>
                    <a:moveTo>
                      <a:pt x="2913" y="1128"/>
                    </a:moveTo>
                    <a:lnTo>
                      <a:pt x="2349" y="1128"/>
                    </a:lnTo>
                    <a:cubicBezTo>
                      <a:pt x="2068" y="1128"/>
                      <a:pt x="1128" y="1222"/>
                      <a:pt x="1128" y="2350"/>
                    </a:cubicBezTo>
                    <a:lnTo>
                      <a:pt x="1128" y="7894"/>
                    </a:lnTo>
                    <a:cubicBezTo>
                      <a:pt x="1128" y="8176"/>
                      <a:pt x="1222" y="9116"/>
                      <a:pt x="2349" y="9116"/>
                    </a:cubicBezTo>
                    <a:lnTo>
                      <a:pt x="2349" y="9116"/>
                    </a:lnTo>
                    <a:lnTo>
                      <a:pt x="2913" y="9116"/>
                    </a:lnTo>
                    <a:cubicBezTo>
                      <a:pt x="3195" y="9116"/>
                      <a:pt x="4135" y="9022"/>
                      <a:pt x="4041" y="7894"/>
                    </a:cubicBezTo>
                    <a:lnTo>
                      <a:pt x="4041" y="2350"/>
                    </a:lnTo>
                    <a:cubicBezTo>
                      <a:pt x="4041" y="1974"/>
                      <a:pt x="3947" y="1128"/>
                      <a:pt x="2913" y="1128"/>
                    </a:cubicBezTo>
                    <a:lnTo>
                      <a:pt x="2913" y="1128"/>
                    </a:lnTo>
                    <a:lnTo>
                      <a:pt x="2913" y="1128"/>
                    </a:ln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8" name="Freeform 497">
                <a:extLst>
                  <a:ext uri="{FF2B5EF4-FFF2-40B4-BE49-F238E27FC236}">
                    <a16:creationId xmlns:a16="http://schemas.microsoft.com/office/drawing/2014/main" id="{DFFA3594-AD58-E743-A670-F071EE88CA58}"/>
                  </a:ext>
                </a:extLst>
              </p:cNvPr>
              <p:cNvSpPr/>
              <p:nvPr/>
            </p:nvSpPr>
            <p:spPr>
              <a:xfrm>
                <a:off x="5976551" y="3410485"/>
                <a:ext cx="132605" cy="148676"/>
              </a:xfrm>
              <a:custGeom>
                <a:avLst/>
                <a:gdLst>
                  <a:gd name="connsiteX0" fmla="*/ 67008 w 132605"/>
                  <a:gd name="connsiteY0" fmla="*/ 0 h 148676"/>
                  <a:gd name="connsiteX1" fmla="*/ 67008 w 132605"/>
                  <a:gd name="connsiteY1" fmla="*/ 0 h 148676"/>
                  <a:gd name="connsiteX2" fmla="*/ 67008 w 132605"/>
                  <a:gd name="connsiteY2" fmla="*/ 0 h 148676"/>
                  <a:gd name="connsiteX3" fmla="*/ 67008 w 132605"/>
                  <a:gd name="connsiteY3" fmla="*/ 0 h 148676"/>
                  <a:gd name="connsiteX4" fmla="*/ 66350 w 132605"/>
                  <a:gd name="connsiteY4" fmla="*/ 0 h 148676"/>
                  <a:gd name="connsiteX5" fmla="*/ 65786 w 132605"/>
                  <a:gd name="connsiteY5" fmla="*/ 0 h 148676"/>
                  <a:gd name="connsiteX6" fmla="*/ 65692 w 132605"/>
                  <a:gd name="connsiteY6" fmla="*/ 0 h 148676"/>
                  <a:gd name="connsiteX7" fmla="*/ 65692 w 132605"/>
                  <a:gd name="connsiteY7" fmla="*/ 0 h 148676"/>
                  <a:gd name="connsiteX8" fmla="*/ 0 w 132605"/>
                  <a:gd name="connsiteY8" fmla="*/ 66726 h 148676"/>
                  <a:gd name="connsiteX9" fmla="*/ 6579 w 132605"/>
                  <a:gd name="connsiteY9" fmla="*/ 99901 h 148676"/>
                  <a:gd name="connsiteX10" fmla="*/ 65410 w 132605"/>
                  <a:gd name="connsiteY10" fmla="*/ 148582 h 148676"/>
                  <a:gd name="connsiteX11" fmla="*/ 65692 w 132605"/>
                  <a:gd name="connsiteY11" fmla="*/ 148676 h 148676"/>
                  <a:gd name="connsiteX12" fmla="*/ 66256 w 132605"/>
                  <a:gd name="connsiteY12" fmla="*/ 148676 h 148676"/>
                  <a:gd name="connsiteX13" fmla="*/ 66820 w 132605"/>
                  <a:gd name="connsiteY13" fmla="*/ 148676 h 148676"/>
                  <a:gd name="connsiteX14" fmla="*/ 67102 w 132605"/>
                  <a:gd name="connsiteY14" fmla="*/ 148582 h 148676"/>
                  <a:gd name="connsiteX15" fmla="*/ 125933 w 132605"/>
                  <a:gd name="connsiteY15" fmla="*/ 99995 h 148676"/>
                  <a:gd name="connsiteX16" fmla="*/ 132606 w 132605"/>
                  <a:gd name="connsiteY16" fmla="*/ 66726 h 148676"/>
                  <a:gd name="connsiteX17" fmla="*/ 67008 w 132605"/>
                  <a:gd name="connsiteY17" fmla="*/ 0 h 148676"/>
                  <a:gd name="connsiteX18" fmla="*/ 122362 w 132605"/>
                  <a:gd name="connsiteY18" fmla="*/ 98679 h 148676"/>
                  <a:gd name="connsiteX19" fmla="*/ 66350 w 132605"/>
                  <a:gd name="connsiteY19" fmla="*/ 144823 h 148676"/>
                  <a:gd name="connsiteX20" fmla="*/ 10338 w 132605"/>
                  <a:gd name="connsiteY20" fmla="*/ 98585 h 148676"/>
                  <a:gd name="connsiteX21" fmla="*/ 3947 w 132605"/>
                  <a:gd name="connsiteY21" fmla="*/ 66820 h 148676"/>
                  <a:gd name="connsiteX22" fmla="*/ 65786 w 132605"/>
                  <a:gd name="connsiteY22" fmla="*/ 3947 h 148676"/>
                  <a:gd name="connsiteX23" fmla="*/ 66350 w 132605"/>
                  <a:gd name="connsiteY23" fmla="*/ 3947 h 148676"/>
                  <a:gd name="connsiteX24" fmla="*/ 66914 w 132605"/>
                  <a:gd name="connsiteY24" fmla="*/ 3947 h 148676"/>
                  <a:gd name="connsiteX25" fmla="*/ 128753 w 132605"/>
                  <a:gd name="connsiteY25" fmla="*/ 66820 h 148676"/>
                  <a:gd name="connsiteX26" fmla="*/ 122362 w 132605"/>
                  <a:gd name="connsiteY26" fmla="*/ 98679 h 148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2605" h="148676">
                    <a:moveTo>
                      <a:pt x="67008" y="0"/>
                    </a:moveTo>
                    <a:lnTo>
                      <a:pt x="67008" y="0"/>
                    </a:lnTo>
                    <a:cubicBezTo>
                      <a:pt x="66914" y="0"/>
                      <a:pt x="66914" y="0"/>
                      <a:pt x="67008" y="0"/>
                    </a:cubicBezTo>
                    <a:lnTo>
                      <a:pt x="67008" y="0"/>
                    </a:lnTo>
                    <a:lnTo>
                      <a:pt x="66350" y="0"/>
                    </a:lnTo>
                    <a:lnTo>
                      <a:pt x="65786" y="0"/>
                    </a:lnTo>
                    <a:lnTo>
                      <a:pt x="65692" y="0"/>
                    </a:lnTo>
                    <a:lnTo>
                      <a:pt x="65692" y="0"/>
                    </a:lnTo>
                    <a:cubicBezTo>
                      <a:pt x="28288" y="282"/>
                      <a:pt x="0" y="29040"/>
                      <a:pt x="0" y="66726"/>
                    </a:cubicBezTo>
                    <a:cubicBezTo>
                      <a:pt x="0" y="79131"/>
                      <a:pt x="4041" y="93698"/>
                      <a:pt x="6579" y="99901"/>
                    </a:cubicBezTo>
                    <a:cubicBezTo>
                      <a:pt x="18984" y="135049"/>
                      <a:pt x="44828" y="148018"/>
                      <a:pt x="65410" y="148582"/>
                    </a:cubicBezTo>
                    <a:cubicBezTo>
                      <a:pt x="65504" y="148582"/>
                      <a:pt x="65598" y="148676"/>
                      <a:pt x="65692" y="148676"/>
                    </a:cubicBezTo>
                    <a:cubicBezTo>
                      <a:pt x="65880" y="148676"/>
                      <a:pt x="66068" y="148676"/>
                      <a:pt x="66256" y="148676"/>
                    </a:cubicBezTo>
                    <a:cubicBezTo>
                      <a:pt x="66444" y="148676"/>
                      <a:pt x="66632" y="148676"/>
                      <a:pt x="66820" y="148676"/>
                    </a:cubicBezTo>
                    <a:cubicBezTo>
                      <a:pt x="66914" y="148676"/>
                      <a:pt x="67008" y="148676"/>
                      <a:pt x="67102" y="148582"/>
                    </a:cubicBezTo>
                    <a:cubicBezTo>
                      <a:pt x="87683" y="148018"/>
                      <a:pt x="113528" y="135049"/>
                      <a:pt x="125933" y="99995"/>
                    </a:cubicBezTo>
                    <a:cubicBezTo>
                      <a:pt x="128471" y="93698"/>
                      <a:pt x="132606" y="79131"/>
                      <a:pt x="132606" y="66726"/>
                    </a:cubicBezTo>
                    <a:cubicBezTo>
                      <a:pt x="132606" y="29040"/>
                      <a:pt x="104412" y="376"/>
                      <a:pt x="67008" y="0"/>
                    </a:cubicBezTo>
                    <a:moveTo>
                      <a:pt x="122362" y="98679"/>
                    </a:moveTo>
                    <a:cubicBezTo>
                      <a:pt x="114468" y="120858"/>
                      <a:pt x="95672" y="144541"/>
                      <a:pt x="66350" y="144823"/>
                    </a:cubicBezTo>
                    <a:cubicBezTo>
                      <a:pt x="37028" y="144541"/>
                      <a:pt x="18138" y="120858"/>
                      <a:pt x="10338" y="98585"/>
                    </a:cubicBezTo>
                    <a:cubicBezTo>
                      <a:pt x="8270" y="93510"/>
                      <a:pt x="3947" y="79131"/>
                      <a:pt x="3947" y="66820"/>
                    </a:cubicBezTo>
                    <a:cubicBezTo>
                      <a:pt x="3947" y="30637"/>
                      <a:pt x="29980" y="4229"/>
                      <a:pt x="65786" y="3947"/>
                    </a:cubicBezTo>
                    <a:lnTo>
                      <a:pt x="66350" y="3947"/>
                    </a:lnTo>
                    <a:lnTo>
                      <a:pt x="66914" y="3947"/>
                    </a:lnTo>
                    <a:cubicBezTo>
                      <a:pt x="102720" y="4229"/>
                      <a:pt x="128753" y="30731"/>
                      <a:pt x="128753" y="66820"/>
                    </a:cubicBezTo>
                    <a:cubicBezTo>
                      <a:pt x="128753" y="79131"/>
                      <a:pt x="124524" y="93510"/>
                      <a:pt x="122362" y="98679"/>
                    </a:cubicBezTo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Freeform 498">
                <a:extLst>
                  <a:ext uri="{FF2B5EF4-FFF2-40B4-BE49-F238E27FC236}">
                    <a16:creationId xmlns:a16="http://schemas.microsoft.com/office/drawing/2014/main" id="{7D5E6841-F81E-4444-8409-7C7DE84821CB}"/>
                  </a:ext>
                </a:extLst>
              </p:cNvPr>
              <p:cNvSpPr/>
              <p:nvPr/>
            </p:nvSpPr>
            <p:spPr>
              <a:xfrm>
                <a:off x="5975987" y="3410016"/>
                <a:ext cx="133639" cy="149804"/>
              </a:xfrm>
              <a:custGeom>
                <a:avLst/>
                <a:gdLst>
                  <a:gd name="connsiteX0" fmla="*/ 67478 w 133639"/>
                  <a:gd name="connsiteY0" fmla="*/ 149804 h 149804"/>
                  <a:gd name="connsiteX1" fmla="*/ 67196 w 133639"/>
                  <a:gd name="connsiteY1" fmla="*/ 149804 h 149804"/>
                  <a:gd name="connsiteX2" fmla="*/ 66914 w 133639"/>
                  <a:gd name="connsiteY2" fmla="*/ 149804 h 149804"/>
                  <a:gd name="connsiteX3" fmla="*/ 66632 w 133639"/>
                  <a:gd name="connsiteY3" fmla="*/ 149804 h 149804"/>
                  <a:gd name="connsiteX4" fmla="*/ 66350 w 133639"/>
                  <a:gd name="connsiteY4" fmla="*/ 149804 h 149804"/>
                  <a:gd name="connsiteX5" fmla="*/ 66068 w 133639"/>
                  <a:gd name="connsiteY5" fmla="*/ 149804 h 149804"/>
                  <a:gd name="connsiteX6" fmla="*/ 6673 w 133639"/>
                  <a:gd name="connsiteY6" fmla="*/ 100747 h 149804"/>
                  <a:gd name="connsiteX7" fmla="*/ 0 w 133639"/>
                  <a:gd name="connsiteY7" fmla="*/ 67384 h 149804"/>
                  <a:gd name="connsiteX8" fmla="*/ 66256 w 133639"/>
                  <a:gd name="connsiteY8" fmla="*/ 0 h 149804"/>
                  <a:gd name="connsiteX9" fmla="*/ 67478 w 133639"/>
                  <a:gd name="connsiteY9" fmla="*/ 0 h 149804"/>
                  <a:gd name="connsiteX10" fmla="*/ 67478 w 133639"/>
                  <a:gd name="connsiteY10" fmla="*/ 0 h 149804"/>
                  <a:gd name="connsiteX11" fmla="*/ 133640 w 133639"/>
                  <a:gd name="connsiteY11" fmla="*/ 67384 h 149804"/>
                  <a:gd name="connsiteX12" fmla="*/ 126967 w 133639"/>
                  <a:gd name="connsiteY12" fmla="*/ 100841 h 149804"/>
                  <a:gd name="connsiteX13" fmla="*/ 67666 w 133639"/>
                  <a:gd name="connsiteY13" fmla="*/ 149804 h 149804"/>
                  <a:gd name="connsiteX14" fmla="*/ 67478 w 133639"/>
                  <a:gd name="connsiteY14" fmla="*/ 149804 h 149804"/>
                  <a:gd name="connsiteX15" fmla="*/ 66914 w 133639"/>
                  <a:gd name="connsiteY15" fmla="*/ 148582 h 149804"/>
                  <a:gd name="connsiteX16" fmla="*/ 67196 w 133639"/>
                  <a:gd name="connsiteY16" fmla="*/ 148582 h 149804"/>
                  <a:gd name="connsiteX17" fmla="*/ 67478 w 133639"/>
                  <a:gd name="connsiteY17" fmla="*/ 148582 h 149804"/>
                  <a:gd name="connsiteX18" fmla="*/ 67666 w 133639"/>
                  <a:gd name="connsiteY18" fmla="*/ 148582 h 149804"/>
                  <a:gd name="connsiteX19" fmla="*/ 126027 w 133639"/>
                  <a:gd name="connsiteY19" fmla="*/ 100371 h 149804"/>
                  <a:gd name="connsiteX20" fmla="*/ 132606 w 133639"/>
                  <a:gd name="connsiteY20" fmla="*/ 67290 h 149804"/>
                  <a:gd name="connsiteX21" fmla="*/ 67572 w 133639"/>
                  <a:gd name="connsiteY21" fmla="*/ 1128 h 149804"/>
                  <a:gd name="connsiteX22" fmla="*/ 66444 w 133639"/>
                  <a:gd name="connsiteY22" fmla="*/ 1128 h 149804"/>
                  <a:gd name="connsiteX23" fmla="*/ 1316 w 133639"/>
                  <a:gd name="connsiteY23" fmla="*/ 67290 h 149804"/>
                  <a:gd name="connsiteX24" fmla="*/ 7894 w 133639"/>
                  <a:gd name="connsiteY24" fmla="*/ 100183 h 149804"/>
                  <a:gd name="connsiteX25" fmla="*/ 66256 w 133639"/>
                  <a:gd name="connsiteY25" fmla="*/ 148488 h 149804"/>
                  <a:gd name="connsiteX26" fmla="*/ 66726 w 133639"/>
                  <a:gd name="connsiteY26" fmla="*/ 148488 h 149804"/>
                  <a:gd name="connsiteX27" fmla="*/ 66914 w 133639"/>
                  <a:gd name="connsiteY27" fmla="*/ 148582 h 149804"/>
                  <a:gd name="connsiteX28" fmla="*/ 66914 w 133639"/>
                  <a:gd name="connsiteY28" fmla="*/ 145857 h 149804"/>
                  <a:gd name="connsiteX29" fmla="*/ 10338 w 133639"/>
                  <a:gd name="connsiteY29" fmla="*/ 99243 h 149804"/>
                  <a:gd name="connsiteX30" fmla="*/ 3947 w 133639"/>
                  <a:gd name="connsiteY30" fmla="*/ 67290 h 149804"/>
                  <a:gd name="connsiteX31" fmla="*/ 66350 w 133639"/>
                  <a:gd name="connsiteY31" fmla="*/ 3853 h 149804"/>
                  <a:gd name="connsiteX32" fmla="*/ 67478 w 133639"/>
                  <a:gd name="connsiteY32" fmla="*/ 3853 h 149804"/>
                  <a:gd name="connsiteX33" fmla="*/ 129880 w 133639"/>
                  <a:gd name="connsiteY33" fmla="*/ 67290 h 149804"/>
                  <a:gd name="connsiteX34" fmla="*/ 123490 w 133639"/>
                  <a:gd name="connsiteY34" fmla="*/ 99337 h 149804"/>
                  <a:gd name="connsiteX35" fmla="*/ 66914 w 133639"/>
                  <a:gd name="connsiteY35" fmla="*/ 145857 h 149804"/>
                  <a:gd name="connsiteX36" fmla="*/ 66350 w 133639"/>
                  <a:gd name="connsiteY36" fmla="*/ 4981 h 149804"/>
                  <a:gd name="connsiteX37" fmla="*/ 5075 w 133639"/>
                  <a:gd name="connsiteY37" fmla="*/ 67290 h 149804"/>
                  <a:gd name="connsiteX38" fmla="*/ 11372 w 133639"/>
                  <a:gd name="connsiteY38" fmla="*/ 98867 h 149804"/>
                  <a:gd name="connsiteX39" fmla="*/ 66914 w 133639"/>
                  <a:gd name="connsiteY39" fmla="*/ 144729 h 149804"/>
                  <a:gd name="connsiteX40" fmla="*/ 122362 w 133639"/>
                  <a:gd name="connsiteY40" fmla="*/ 98961 h 149804"/>
                  <a:gd name="connsiteX41" fmla="*/ 122362 w 133639"/>
                  <a:gd name="connsiteY41" fmla="*/ 98961 h 149804"/>
                  <a:gd name="connsiteX42" fmla="*/ 128659 w 133639"/>
                  <a:gd name="connsiteY42" fmla="*/ 67290 h 149804"/>
                  <a:gd name="connsiteX43" fmla="*/ 67384 w 133639"/>
                  <a:gd name="connsiteY43" fmla="*/ 4981 h 149804"/>
                  <a:gd name="connsiteX44" fmla="*/ 66350 w 133639"/>
                  <a:gd name="connsiteY44" fmla="*/ 4981 h 14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3639" h="149804">
                    <a:moveTo>
                      <a:pt x="67478" y="149804"/>
                    </a:moveTo>
                    <a:cubicBezTo>
                      <a:pt x="67384" y="149804"/>
                      <a:pt x="67290" y="149804"/>
                      <a:pt x="67196" y="149804"/>
                    </a:cubicBezTo>
                    <a:lnTo>
                      <a:pt x="66914" y="149804"/>
                    </a:lnTo>
                    <a:lnTo>
                      <a:pt x="66632" y="149804"/>
                    </a:lnTo>
                    <a:cubicBezTo>
                      <a:pt x="66538" y="149804"/>
                      <a:pt x="66444" y="149804"/>
                      <a:pt x="66350" y="149804"/>
                    </a:cubicBezTo>
                    <a:lnTo>
                      <a:pt x="66068" y="149804"/>
                    </a:lnTo>
                    <a:cubicBezTo>
                      <a:pt x="45580" y="149240"/>
                      <a:pt x="19172" y="136083"/>
                      <a:pt x="6673" y="100747"/>
                    </a:cubicBezTo>
                    <a:cubicBezTo>
                      <a:pt x="4135" y="94544"/>
                      <a:pt x="0" y="79977"/>
                      <a:pt x="0" y="67384"/>
                    </a:cubicBezTo>
                    <a:cubicBezTo>
                      <a:pt x="0" y="29322"/>
                      <a:pt x="28476" y="376"/>
                      <a:pt x="66256" y="0"/>
                    </a:cubicBezTo>
                    <a:lnTo>
                      <a:pt x="67478" y="0"/>
                    </a:lnTo>
                    <a:lnTo>
                      <a:pt x="67478" y="0"/>
                    </a:lnTo>
                    <a:cubicBezTo>
                      <a:pt x="105164" y="376"/>
                      <a:pt x="133640" y="29322"/>
                      <a:pt x="133640" y="67384"/>
                    </a:cubicBezTo>
                    <a:cubicBezTo>
                      <a:pt x="133640" y="79883"/>
                      <a:pt x="129504" y="94544"/>
                      <a:pt x="126967" y="100841"/>
                    </a:cubicBezTo>
                    <a:cubicBezTo>
                      <a:pt x="114468" y="136083"/>
                      <a:pt x="88153" y="149240"/>
                      <a:pt x="67666" y="149804"/>
                    </a:cubicBezTo>
                    <a:cubicBezTo>
                      <a:pt x="67760" y="149710"/>
                      <a:pt x="67572" y="149804"/>
                      <a:pt x="67478" y="149804"/>
                    </a:cubicBezTo>
                    <a:close/>
                    <a:moveTo>
                      <a:pt x="66914" y="148582"/>
                    </a:moveTo>
                    <a:cubicBezTo>
                      <a:pt x="67008" y="148582"/>
                      <a:pt x="67102" y="148582"/>
                      <a:pt x="67196" y="148582"/>
                    </a:cubicBezTo>
                    <a:lnTo>
                      <a:pt x="67478" y="148582"/>
                    </a:lnTo>
                    <a:lnTo>
                      <a:pt x="67666" y="148582"/>
                    </a:lnTo>
                    <a:cubicBezTo>
                      <a:pt x="87871" y="148019"/>
                      <a:pt x="113716" y="135143"/>
                      <a:pt x="126027" y="100371"/>
                    </a:cubicBezTo>
                    <a:cubicBezTo>
                      <a:pt x="128565" y="94074"/>
                      <a:pt x="132606" y="79601"/>
                      <a:pt x="132606" y="67290"/>
                    </a:cubicBezTo>
                    <a:cubicBezTo>
                      <a:pt x="132606" y="29886"/>
                      <a:pt x="104600" y="1410"/>
                      <a:pt x="67572" y="1128"/>
                    </a:cubicBezTo>
                    <a:lnTo>
                      <a:pt x="66444" y="1128"/>
                    </a:lnTo>
                    <a:cubicBezTo>
                      <a:pt x="29228" y="1410"/>
                      <a:pt x="1316" y="29886"/>
                      <a:pt x="1316" y="67290"/>
                    </a:cubicBezTo>
                    <a:cubicBezTo>
                      <a:pt x="1316" y="79695"/>
                      <a:pt x="5357" y="94074"/>
                      <a:pt x="7894" y="100183"/>
                    </a:cubicBezTo>
                    <a:cubicBezTo>
                      <a:pt x="20206" y="135049"/>
                      <a:pt x="46050" y="148019"/>
                      <a:pt x="66256" y="148488"/>
                    </a:cubicBezTo>
                    <a:lnTo>
                      <a:pt x="66726" y="148488"/>
                    </a:lnTo>
                    <a:cubicBezTo>
                      <a:pt x="66726" y="148582"/>
                      <a:pt x="66820" y="148582"/>
                      <a:pt x="66914" y="148582"/>
                    </a:cubicBezTo>
                    <a:close/>
                    <a:moveTo>
                      <a:pt x="66914" y="145857"/>
                    </a:moveTo>
                    <a:cubicBezTo>
                      <a:pt x="37216" y="145575"/>
                      <a:pt x="18232" y="121610"/>
                      <a:pt x="10338" y="99243"/>
                    </a:cubicBezTo>
                    <a:cubicBezTo>
                      <a:pt x="8270" y="94168"/>
                      <a:pt x="3947" y="79695"/>
                      <a:pt x="3947" y="67290"/>
                    </a:cubicBezTo>
                    <a:cubicBezTo>
                      <a:pt x="3947" y="30825"/>
                      <a:pt x="30168" y="4135"/>
                      <a:pt x="66350" y="3853"/>
                    </a:cubicBezTo>
                    <a:lnTo>
                      <a:pt x="67478" y="3853"/>
                    </a:lnTo>
                    <a:cubicBezTo>
                      <a:pt x="103660" y="4135"/>
                      <a:pt x="129880" y="30825"/>
                      <a:pt x="129880" y="67290"/>
                    </a:cubicBezTo>
                    <a:cubicBezTo>
                      <a:pt x="129880" y="79695"/>
                      <a:pt x="125557" y="94262"/>
                      <a:pt x="123490" y="99337"/>
                    </a:cubicBezTo>
                    <a:cubicBezTo>
                      <a:pt x="115595" y="121610"/>
                      <a:pt x="96611" y="145575"/>
                      <a:pt x="66914" y="145857"/>
                    </a:cubicBezTo>
                    <a:close/>
                    <a:moveTo>
                      <a:pt x="66350" y="4981"/>
                    </a:moveTo>
                    <a:cubicBezTo>
                      <a:pt x="30919" y="5263"/>
                      <a:pt x="5075" y="31483"/>
                      <a:pt x="5075" y="67290"/>
                    </a:cubicBezTo>
                    <a:cubicBezTo>
                      <a:pt x="5075" y="79507"/>
                      <a:pt x="9304" y="93886"/>
                      <a:pt x="11372" y="98867"/>
                    </a:cubicBezTo>
                    <a:cubicBezTo>
                      <a:pt x="19172" y="120858"/>
                      <a:pt x="37780" y="144447"/>
                      <a:pt x="66914" y="144729"/>
                    </a:cubicBezTo>
                    <a:cubicBezTo>
                      <a:pt x="95954" y="144447"/>
                      <a:pt x="114656" y="120858"/>
                      <a:pt x="122362" y="98961"/>
                    </a:cubicBezTo>
                    <a:lnTo>
                      <a:pt x="122362" y="98961"/>
                    </a:lnTo>
                    <a:cubicBezTo>
                      <a:pt x="124430" y="93886"/>
                      <a:pt x="128659" y="79507"/>
                      <a:pt x="128659" y="67290"/>
                    </a:cubicBezTo>
                    <a:cubicBezTo>
                      <a:pt x="128659" y="31483"/>
                      <a:pt x="102908" y="5263"/>
                      <a:pt x="67384" y="4981"/>
                    </a:cubicBezTo>
                    <a:cubicBezTo>
                      <a:pt x="67384" y="4981"/>
                      <a:pt x="66350" y="4981"/>
                      <a:pt x="66350" y="4981"/>
                    </a:cubicBezTo>
                    <a:close/>
                  </a:path>
                </a:pathLst>
              </a:custGeom>
              <a:grpFill/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00" name="Graphic 358">
            <a:extLst>
              <a:ext uri="{FF2B5EF4-FFF2-40B4-BE49-F238E27FC236}">
                <a16:creationId xmlns:a16="http://schemas.microsoft.com/office/drawing/2014/main" id="{0F76AEAC-9F92-F04D-82A6-7FFAF6BEEA70}"/>
              </a:ext>
            </a:extLst>
          </p:cNvPr>
          <p:cNvGrpSpPr/>
          <p:nvPr/>
        </p:nvGrpSpPr>
        <p:grpSpPr>
          <a:xfrm>
            <a:off x="508347" y="5246697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501" name="Freeform 500">
              <a:extLst>
                <a:ext uri="{FF2B5EF4-FFF2-40B4-BE49-F238E27FC236}">
                  <a16:creationId xmlns:a16="http://schemas.microsoft.com/office/drawing/2014/main" id="{748A73D4-908F-0D4A-871A-4966035779BE}"/>
                </a:ext>
              </a:extLst>
            </p:cNvPr>
            <p:cNvSpPr/>
            <p:nvPr/>
          </p:nvSpPr>
          <p:spPr>
            <a:xfrm>
              <a:off x="6008034" y="3318949"/>
              <a:ext cx="172359" cy="220571"/>
            </a:xfrm>
            <a:custGeom>
              <a:avLst/>
              <a:gdLst>
                <a:gd name="connsiteX0" fmla="*/ 103096 w 172359"/>
                <a:gd name="connsiteY0" fmla="*/ 49809 h 220571"/>
                <a:gd name="connsiteX1" fmla="*/ 86180 w 172359"/>
                <a:gd name="connsiteY1" fmla="*/ 48400 h 220571"/>
                <a:gd name="connsiteX2" fmla="*/ 64752 w 172359"/>
                <a:gd name="connsiteY2" fmla="*/ 26972 h 220571"/>
                <a:gd name="connsiteX3" fmla="*/ 86180 w 172359"/>
                <a:gd name="connsiteY3" fmla="*/ 5545 h 220571"/>
                <a:gd name="connsiteX4" fmla="*/ 107607 w 172359"/>
                <a:gd name="connsiteY4" fmla="*/ 26972 h 220571"/>
                <a:gd name="connsiteX5" fmla="*/ 110426 w 172359"/>
                <a:gd name="connsiteY5" fmla="*/ 29792 h 220571"/>
                <a:gd name="connsiteX6" fmla="*/ 113152 w 172359"/>
                <a:gd name="connsiteY6" fmla="*/ 26972 h 220571"/>
                <a:gd name="connsiteX7" fmla="*/ 86180 w 172359"/>
                <a:gd name="connsiteY7" fmla="*/ 0 h 220571"/>
                <a:gd name="connsiteX8" fmla="*/ 59207 w 172359"/>
                <a:gd name="connsiteY8" fmla="*/ 26972 h 220571"/>
                <a:gd name="connsiteX9" fmla="*/ 85898 w 172359"/>
                <a:gd name="connsiteY9" fmla="*/ 53945 h 220571"/>
                <a:gd name="connsiteX10" fmla="*/ 85898 w 172359"/>
                <a:gd name="connsiteY10" fmla="*/ 53945 h 220571"/>
                <a:gd name="connsiteX11" fmla="*/ 102250 w 172359"/>
                <a:gd name="connsiteY11" fmla="*/ 55354 h 220571"/>
                <a:gd name="connsiteX12" fmla="*/ 166814 w 172359"/>
                <a:gd name="connsiteY12" fmla="*/ 134391 h 220571"/>
                <a:gd name="connsiteX13" fmla="*/ 86180 w 172359"/>
                <a:gd name="connsiteY13" fmla="*/ 215026 h 220571"/>
                <a:gd name="connsiteX14" fmla="*/ 5545 w 172359"/>
                <a:gd name="connsiteY14" fmla="*/ 134391 h 220571"/>
                <a:gd name="connsiteX15" fmla="*/ 50937 w 172359"/>
                <a:gd name="connsiteY15" fmla="*/ 61839 h 220571"/>
                <a:gd name="connsiteX16" fmla="*/ 52253 w 172359"/>
                <a:gd name="connsiteY16" fmla="*/ 58174 h 220571"/>
                <a:gd name="connsiteX17" fmla="*/ 48588 w 172359"/>
                <a:gd name="connsiteY17" fmla="*/ 56858 h 220571"/>
                <a:gd name="connsiteX18" fmla="*/ 0 w 172359"/>
                <a:gd name="connsiteY18" fmla="*/ 134391 h 220571"/>
                <a:gd name="connsiteX19" fmla="*/ 86180 w 172359"/>
                <a:gd name="connsiteY19" fmla="*/ 220571 h 220571"/>
                <a:gd name="connsiteX20" fmla="*/ 172359 w 172359"/>
                <a:gd name="connsiteY20" fmla="*/ 134391 h 220571"/>
                <a:gd name="connsiteX21" fmla="*/ 103096 w 172359"/>
                <a:gd name="connsiteY21" fmla="*/ 49809 h 22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359" h="220571">
                  <a:moveTo>
                    <a:pt x="103096" y="49809"/>
                  </a:moveTo>
                  <a:lnTo>
                    <a:pt x="86180" y="48400"/>
                  </a:lnTo>
                  <a:cubicBezTo>
                    <a:pt x="74338" y="48400"/>
                    <a:pt x="64752" y="38814"/>
                    <a:pt x="64752" y="26972"/>
                  </a:cubicBezTo>
                  <a:cubicBezTo>
                    <a:pt x="64752" y="15131"/>
                    <a:pt x="74338" y="5545"/>
                    <a:pt x="86180" y="5545"/>
                  </a:cubicBezTo>
                  <a:cubicBezTo>
                    <a:pt x="98021" y="5545"/>
                    <a:pt x="107607" y="15131"/>
                    <a:pt x="107607" y="26972"/>
                  </a:cubicBezTo>
                  <a:cubicBezTo>
                    <a:pt x="107607" y="28476"/>
                    <a:pt x="108829" y="29792"/>
                    <a:pt x="110426" y="29792"/>
                  </a:cubicBezTo>
                  <a:cubicBezTo>
                    <a:pt x="111930" y="29792"/>
                    <a:pt x="113152" y="28570"/>
                    <a:pt x="113152" y="26972"/>
                  </a:cubicBezTo>
                  <a:cubicBezTo>
                    <a:pt x="113152" y="12123"/>
                    <a:pt x="101028" y="0"/>
                    <a:pt x="86180" y="0"/>
                  </a:cubicBezTo>
                  <a:cubicBezTo>
                    <a:pt x="71331" y="0"/>
                    <a:pt x="59207" y="12123"/>
                    <a:pt x="59207" y="26972"/>
                  </a:cubicBezTo>
                  <a:cubicBezTo>
                    <a:pt x="59207" y="41821"/>
                    <a:pt x="71331" y="53945"/>
                    <a:pt x="85898" y="53945"/>
                  </a:cubicBezTo>
                  <a:lnTo>
                    <a:pt x="85898" y="53945"/>
                  </a:lnTo>
                  <a:lnTo>
                    <a:pt x="102250" y="55354"/>
                  </a:lnTo>
                  <a:cubicBezTo>
                    <a:pt x="139654" y="62967"/>
                    <a:pt x="166814" y="96236"/>
                    <a:pt x="166814" y="134391"/>
                  </a:cubicBezTo>
                  <a:cubicBezTo>
                    <a:pt x="166814" y="178844"/>
                    <a:pt x="130632" y="215026"/>
                    <a:pt x="86180" y="215026"/>
                  </a:cubicBezTo>
                  <a:cubicBezTo>
                    <a:pt x="41727" y="215026"/>
                    <a:pt x="5545" y="178844"/>
                    <a:pt x="5545" y="134391"/>
                  </a:cubicBezTo>
                  <a:cubicBezTo>
                    <a:pt x="5545" y="103284"/>
                    <a:pt x="22931" y="75466"/>
                    <a:pt x="50937" y="61839"/>
                  </a:cubicBezTo>
                  <a:cubicBezTo>
                    <a:pt x="52347" y="61181"/>
                    <a:pt x="52911" y="59489"/>
                    <a:pt x="52253" y="58174"/>
                  </a:cubicBezTo>
                  <a:cubicBezTo>
                    <a:pt x="51595" y="56764"/>
                    <a:pt x="49903" y="56200"/>
                    <a:pt x="48588" y="56858"/>
                  </a:cubicBezTo>
                  <a:cubicBezTo>
                    <a:pt x="18608" y="71425"/>
                    <a:pt x="0" y="101122"/>
                    <a:pt x="0" y="134391"/>
                  </a:cubicBezTo>
                  <a:cubicBezTo>
                    <a:pt x="0" y="181945"/>
                    <a:pt x="38720" y="220571"/>
                    <a:pt x="86180" y="220571"/>
                  </a:cubicBezTo>
                  <a:cubicBezTo>
                    <a:pt x="133734" y="220571"/>
                    <a:pt x="172359" y="181851"/>
                    <a:pt x="172359" y="134391"/>
                  </a:cubicBezTo>
                  <a:cubicBezTo>
                    <a:pt x="172453" y="93510"/>
                    <a:pt x="143413" y="57986"/>
                    <a:pt x="103096" y="49809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id="{62826466-935A-FE4F-8CBF-BBAA9DC95069}"/>
                </a:ext>
              </a:extLst>
            </p:cNvPr>
            <p:cNvSpPr/>
            <p:nvPr/>
          </p:nvSpPr>
          <p:spPr>
            <a:xfrm>
              <a:off x="6051547" y="3436142"/>
              <a:ext cx="19547" cy="19547"/>
            </a:xfrm>
            <a:custGeom>
              <a:avLst/>
              <a:gdLst>
                <a:gd name="connsiteX0" fmla="*/ 9774 w 19547"/>
                <a:gd name="connsiteY0" fmla="*/ 0 h 19547"/>
                <a:gd name="connsiteX1" fmla="*/ 0 w 19547"/>
                <a:gd name="connsiteY1" fmla="*/ 9774 h 19547"/>
                <a:gd name="connsiteX2" fmla="*/ 9774 w 19547"/>
                <a:gd name="connsiteY2" fmla="*/ 19548 h 19547"/>
                <a:gd name="connsiteX3" fmla="*/ 19548 w 19547"/>
                <a:gd name="connsiteY3" fmla="*/ 9774 h 19547"/>
                <a:gd name="connsiteX4" fmla="*/ 9774 w 19547"/>
                <a:gd name="connsiteY4" fmla="*/ 0 h 1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7" h="19547">
                  <a:moveTo>
                    <a:pt x="9774" y="0"/>
                  </a:moveTo>
                  <a:cubicBezTo>
                    <a:pt x="4323" y="0"/>
                    <a:pt x="0" y="4417"/>
                    <a:pt x="0" y="9774"/>
                  </a:cubicBezTo>
                  <a:cubicBezTo>
                    <a:pt x="0" y="15131"/>
                    <a:pt x="4323" y="19548"/>
                    <a:pt x="9774" y="19548"/>
                  </a:cubicBezTo>
                  <a:cubicBezTo>
                    <a:pt x="15131" y="19548"/>
                    <a:pt x="19548" y="15131"/>
                    <a:pt x="19548" y="9774"/>
                  </a:cubicBezTo>
                  <a:cubicBezTo>
                    <a:pt x="19548" y="4417"/>
                    <a:pt x="15131" y="0"/>
                    <a:pt x="9774" y="0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 502">
              <a:extLst>
                <a:ext uri="{FF2B5EF4-FFF2-40B4-BE49-F238E27FC236}">
                  <a16:creationId xmlns:a16="http://schemas.microsoft.com/office/drawing/2014/main" id="{7F1F0B6E-BBD6-5549-BBCE-64BF19598597}"/>
                </a:ext>
              </a:extLst>
            </p:cNvPr>
            <p:cNvSpPr/>
            <p:nvPr/>
          </p:nvSpPr>
          <p:spPr>
            <a:xfrm>
              <a:off x="6117427" y="3436142"/>
              <a:ext cx="19547" cy="19547"/>
            </a:xfrm>
            <a:custGeom>
              <a:avLst/>
              <a:gdLst>
                <a:gd name="connsiteX0" fmla="*/ 9774 w 19547"/>
                <a:gd name="connsiteY0" fmla="*/ 19548 h 19547"/>
                <a:gd name="connsiteX1" fmla="*/ 19548 w 19547"/>
                <a:gd name="connsiteY1" fmla="*/ 9774 h 19547"/>
                <a:gd name="connsiteX2" fmla="*/ 9774 w 19547"/>
                <a:gd name="connsiteY2" fmla="*/ 0 h 19547"/>
                <a:gd name="connsiteX3" fmla="*/ 0 w 19547"/>
                <a:gd name="connsiteY3" fmla="*/ 9774 h 19547"/>
                <a:gd name="connsiteX4" fmla="*/ 9774 w 19547"/>
                <a:gd name="connsiteY4" fmla="*/ 19548 h 1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7" h="19547">
                  <a:moveTo>
                    <a:pt x="9774" y="19548"/>
                  </a:moveTo>
                  <a:cubicBezTo>
                    <a:pt x="15131" y="19548"/>
                    <a:pt x="19548" y="15131"/>
                    <a:pt x="19548" y="9774"/>
                  </a:cubicBezTo>
                  <a:cubicBezTo>
                    <a:pt x="19548" y="4417"/>
                    <a:pt x="15131" y="0"/>
                    <a:pt x="9774" y="0"/>
                  </a:cubicBezTo>
                  <a:cubicBezTo>
                    <a:pt x="4323" y="0"/>
                    <a:pt x="0" y="4417"/>
                    <a:pt x="0" y="9774"/>
                  </a:cubicBezTo>
                  <a:cubicBezTo>
                    <a:pt x="0" y="15225"/>
                    <a:pt x="4417" y="19548"/>
                    <a:pt x="9774" y="19548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 503">
              <a:extLst>
                <a:ext uri="{FF2B5EF4-FFF2-40B4-BE49-F238E27FC236}">
                  <a16:creationId xmlns:a16="http://schemas.microsoft.com/office/drawing/2014/main" id="{B26E146A-B650-4D41-A9FB-9FF73042C915}"/>
                </a:ext>
              </a:extLst>
            </p:cNvPr>
            <p:cNvSpPr/>
            <p:nvPr/>
          </p:nvSpPr>
          <p:spPr>
            <a:xfrm>
              <a:off x="6069967" y="3463490"/>
              <a:ext cx="48493" cy="48493"/>
            </a:xfrm>
            <a:custGeom>
              <a:avLst/>
              <a:gdLst>
                <a:gd name="connsiteX0" fmla="*/ 24247 w 48493"/>
                <a:gd name="connsiteY0" fmla="*/ 0 h 48493"/>
                <a:gd name="connsiteX1" fmla="*/ 0 w 48493"/>
                <a:gd name="connsiteY1" fmla="*/ 24247 h 48493"/>
                <a:gd name="connsiteX2" fmla="*/ 24247 w 48493"/>
                <a:gd name="connsiteY2" fmla="*/ 48494 h 48493"/>
                <a:gd name="connsiteX3" fmla="*/ 48494 w 48493"/>
                <a:gd name="connsiteY3" fmla="*/ 24247 h 48493"/>
                <a:gd name="connsiteX4" fmla="*/ 24247 w 48493"/>
                <a:gd name="connsiteY4" fmla="*/ 0 h 48493"/>
                <a:gd name="connsiteX5" fmla="*/ 24247 w 48493"/>
                <a:gd name="connsiteY5" fmla="*/ 42855 h 48493"/>
                <a:gd name="connsiteX6" fmla="*/ 5545 w 48493"/>
                <a:gd name="connsiteY6" fmla="*/ 24153 h 48493"/>
                <a:gd name="connsiteX7" fmla="*/ 24247 w 48493"/>
                <a:gd name="connsiteY7" fmla="*/ 5451 h 48493"/>
                <a:gd name="connsiteX8" fmla="*/ 42949 w 48493"/>
                <a:gd name="connsiteY8" fmla="*/ 24153 h 48493"/>
                <a:gd name="connsiteX9" fmla="*/ 24247 w 48493"/>
                <a:gd name="connsiteY9" fmla="*/ 42855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93" h="48493">
                  <a:moveTo>
                    <a:pt x="24247" y="0"/>
                  </a:moveTo>
                  <a:cubicBezTo>
                    <a:pt x="10902" y="0"/>
                    <a:pt x="0" y="10902"/>
                    <a:pt x="0" y="24247"/>
                  </a:cubicBezTo>
                  <a:cubicBezTo>
                    <a:pt x="0" y="37592"/>
                    <a:pt x="10902" y="48494"/>
                    <a:pt x="24247" y="48494"/>
                  </a:cubicBezTo>
                  <a:cubicBezTo>
                    <a:pt x="37592" y="48494"/>
                    <a:pt x="48494" y="37592"/>
                    <a:pt x="48494" y="24247"/>
                  </a:cubicBezTo>
                  <a:cubicBezTo>
                    <a:pt x="48494" y="10902"/>
                    <a:pt x="37592" y="0"/>
                    <a:pt x="24247" y="0"/>
                  </a:cubicBezTo>
                  <a:moveTo>
                    <a:pt x="24247" y="42855"/>
                  </a:moveTo>
                  <a:cubicBezTo>
                    <a:pt x="13909" y="42855"/>
                    <a:pt x="5545" y="34491"/>
                    <a:pt x="5545" y="24153"/>
                  </a:cubicBezTo>
                  <a:cubicBezTo>
                    <a:pt x="5545" y="13815"/>
                    <a:pt x="13909" y="5451"/>
                    <a:pt x="24247" y="5451"/>
                  </a:cubicBezTo>
                  <a:cubicBezTo>
                    <a:pt x="34491" y="5451"/>
                    <a:pt x="42949" y="13815"/>
                    <a:pt x="42949" y="24153"/>
                  </a:cubicBezTo>
                  <a:cubicBezTo>
                    <a:pt x="42949" y="34491"/>
                    <a:pt x="34585" y="42855"/>
                    <a:pt x="24247" y="42855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 504">
              <a:extLst>
                <a:ext uri="{FF2B5EF4-FFF2-40B4-BE49-F238E27FC236}">
                  <a16:creationId xmlns:a16="http://schemas.microsoft.com/office/drawing/2014/main" id="{554C186C-1279-474A-AC71-BC6E7FA9418E}"/>
                </a:ext>
              </a:extLst>
            </p:cNvPr>
            <p:cNvSpPr/>
            <p:nvPr/>
          </p:nvSpPr>
          <p:spPr>
            <a:xfrm>
              <a:off x="6083970" y="3477493"/>
              <a:ext cx="20487" cy="20487"/>
            </a:xfrm>
            <a:custGeom>
              <a:avLst/>
              <a:gdLst>
                <a:gd name="connsiteX0" fmla="*/ 10244 w 20487"/>
                <a:gd name="connsiteY0" fmla="*/ 0 h 20487"/>
                <a:gd name="connsiteX1" fmla="*/ 0 w 20487"/>
                <a:gd name="connsiteY1" fmla="*/ 10244 h 20487"/>
                <a:gd name="connsiteX2" fmla="*/ 10244 w 20487"/>
                <a:gd name="connsiteY2" fmla="*/ 20488 h 20487"/>
                <a:gd name="connsiteX3" fmla="*/ 20488 w 20487"/>
                <a:gd name="connsiteY3" fmla="*/ 10244 h 20487"/>
                <a:gd name="connsiteX4" fmla="*/ 10244 w 20487"/>
                <a:gd name="connsiteY4" fmla="*/ 0 h 20487"/>
                <a:gd name="connsiteX5" fmla="*/ 10244 w 20487"/>
                <a:gd name="connsiteY5" fmla="*/ 14849 h 20487"/>
                <a:gd name="connsiteX6" fmla="*/ 5545 w 20487"/>
                <a:gd name="connsiteY6" fmla="*/ 10150 h 20487"/>
                <a:gd name="connsiteX7" fmla="*/ 10244 w 20487"/>
                <a:gd name="connsiteY7" fmla="*/ 5451 h 20487"/>
                <a:gd name="connsiteX8" fmla="*/ 14943 w 20487"/>
                <a:gd name="connsiteY8" fmla="*/ 10150 h 20487"/>
                <a:gd name="connsiteX9" fmla="*/ 10244 w 20487"/>
                <a:gd name="connsiteY9" fmla="*/ 14849 h 2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87" h="20487">
                  <a:moveTo>
                    <a:pt x="10244" y="0"/>
                  </a:moveTo>
                  <a:cubicBezTo>
                    <a:pt x="4605" y="0"/>
                    <a:pt x="0" y="4605"/>
                    <a:pt x="0" y="10244"/>
                  </a:cubicBezTo>
                  <a:cubicBezTo>
                    <a:pt x="0" y="15883"/>
                    <a:pt x="4605" y="20488"/>
                    <a:pt x="10244" y="20488"/>
                  </a:cubicBezTo>
                  <a:cubicBezTo>
                    <a:pt x="15883" y="20488"/>
                    <a:pt x="20488" y="15883"/>
                    <a:pt x="20488" y="10244"/>
                  </a:cubicBezTo>
                  <a:cubicBezTo>
                    <a:pt x="20488" y="4605"/>
                    <a:pt x="15883" y="0"/>
                    <a:pt x="10244" y="0"/>
                  </a:cubicBezTo>
                  <a:moveTo>
                    <a:pt x="10244" y="14849"/>
                  </a:moveTo>
                  <a:cubicBezTo>
                    <a:pt x="7612" y="14849"/>
                    <a:pt x="5545" y="12781"/>
                    <a:pt x="5545" y="10150"/>
                  </a:cubicBezTo>
                  <a:cubicBezTo>
                    <a:pt x="5545" y="7518"/>
                    <a:pt x="7612" y="5451"/>
                    <a:pt x="10244" y="5451"/>
                  </a:cubicBezTo>
                  <a:cubicBezTo>
                    <a:pt x="12781" y="5451"/>
                    <a:pt x="14943" y="7518"/>
                    <a:pt x="14943" y="10150"/>
                  </a:cubicBezTo>
                  <a:cubicBezTo>
                    <a:pt x="14943" y="12781"/>
                    <a:pt x="12875" y="14849"/>
                    <a:pt x="10244" y="14849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 505">
              <a:extLst>
                <a:ext uri="{FF2B5EF4-FFF2-40B4-BE49-F238E27FC236}">
                  <a16:creationId xmlns:a16="http://schemas.microsoft.com/office/drawing/2014/main" id="{5FB94571-6CE0-634F-9265-BBB6BBB95091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189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189 w 384190"/>
                <a:gd name="connsiteY4" fmla="*/ 384190 h 384190"/>
                <a:gd name="connsiteX5" fmla="*/ 192189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189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189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284" y="298011"/>
                    <a:pt x="298105" y="384190"/>
                    <a:pt x="192189" y="384190"/>
                  </a:cubicBezTo>
                  <a:close/>
                  <a:moveTo>
                    <a:pt x="192189" y="9398"/>
                  </a:moveTo>
                  <a:cubicBezTo>
                    <a:pt x="91443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936" y="9398"/>
                    <a:pt x="192189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7" name="Graphic 360">
            <a:extLst>
              <a:ext uri="{FF2B5EF4-FFF2-40B4-BE49-F238E27FC236}">
                <a16:creationId xmlns:a16="http://schemas.microsoft.com/office/drawing/2014/main" id="{F92B2EBB-1AC7-B946-94D5-9CD5308FDE1A}"/>
              </a:ext>
            </a:extLst>
          </p:cNvPr>
          <p:cNvGrpSpPr/>
          <p:nvPr/>
        </p:nvGrpSpPr>
        <p:grpSpPr>
          <a:xfrm>
            <a:off x="4212594" y="5246697"/>
            <a:ext cx="1044555" cy="1044555"/>
            <a:chOff x="5903904" y="3236904"/>
            <a:chExt cx="384190" cy="384190"/>
          </a:xfrm>
          <a:solidFill>
            <a:schemeClr val="tx1"/>
          </a:solidFill>
        </p:grpSpPr>
        <p:sp>
          <p:nvSpPr>
            <p:cNvPr id="508" name="Freeform 507">
              <a:extLst>
                <a:ext uri="{FF2B5EF4-FFF2-40B4-BE49-F238E27FC236}">
                  <a16:creationId xmlns:a16="http://schemas.microsoft.com/office/drawing/2014/main" id="{F2A9F76C-C770-9843-A1D4-D23608C62A8E}"/>
                </a:ext>
              </a:extLst>
            </p:cNvPr>
            <p:cNvSpPr/>
            <p:nvPr/>
          </p:nvSpPr>
          <p:spPr>
            <a:xfrm>
              <a:off x="6014049" y="3325058"/>
              <a:ext cx="165592" cy="183167"/>
            </a:xfrm>
            <a:custGeom>
              <a:avLst/>
              <a:gdLst>
                <a:gd name="connsiteX0" fmla="*/ 82797 w 165592"/>
                <a:gd name="connsiteY0" fmla="*/ 183167 h 183167"/>
                <a:gd name="connsiteX1" fmla="*/ 165593 w 165592"/>
                <a:gd name="connsiteY1" fmla="*/ 100371 h 183167"/>
                <a:gd name="connsiteX2" fmla="*/ 144447 w 165592"/>
                <a:gd name="connsiteY2" fmla="*/ 45204 h 183167"/>
                <a:gd name="connsiteX3" fmla="*/ 144447 w 165592"/>
                <a:gd name="connsiteY3" fmla="*/ 45204 h 183167"/>
                <a:gd name="connsiteX4" fmla="*/ 138151 w 165592"/>
                <a:gd name="connsiteY4" fmla="*/ 3289 h 183167"/>
                <a:gd name="connsiteX5" fmla="*/ 134392 w 165592"/>
                <a:gd name="connsiteY5" fmla="*/ 0 h 183167"/>
                <a:gd name="connsiteX6" fmla="*/ 31202 w 165592"/>
                <a:gd name="connsiteY6" fmla="*/ 0 h 183167"/>
                <a:gd name="connsiteX7" fmla="*/ 27442 w 165592"/>
                <a:gd name="connsiteY7" fmla="*/ 3289 h 183167"/>
                <a:gd name="connsiteX8" fmla="*/ 21146 w 165592"/>
                <a:gd name="connsiteY8" fmla="*/ 45204 h 183167"/>
                <a:gd name="connsiteX9" fmla="*/ 21146 w 165592"/>
                <a:gd name="connsiteY9" fmla="*/ 45204 h 183167"/>
                <a:gd name="connsiteX10" fmla="*/ 0 w 165592"/>
                <a:gd name="connsiteY10" fmla="*/ 100371 h 183167"/>
                <a:gd name="connsiteX11" fmla="*/ 82797 w 165592"/>
                <a:gd name="connsiteY11" fmla="*/ 183167 h 183167"/>
                <a:gd name="connsiteX12" fmla="*/ 82797 w 165592"/>
                <a:gd name="connsiteY12" fmla="*/ 175555 h 183167"/>
                <a:gd name="connsiteX13" fmla="*/ 10620 w 165592"/>
                <a:gd name="connsiteY13" fmla="*/ 121234 h 183167"/>
                <a:gd name="connsiteX14" fmla="*/ 25375 w 165592"/>
                <a:gd name="connsiteY14" fmla="*/ 121234 h 183167"/>
                <a:gd name="connsiteX15" fmla="*/ 46332 w 165592"/>
                <a:gd name="connsiteY15" fmla="*/ 164371 h 183167"/>
                <a:gd name="connsiteX16" fmla="*/ 49810 w 165592"/>
                <a:gd name="connsiteY16" fmla="*/ 166533 h 183167"/>
                <a:gd name="connsiteX17" fmla="*/ 116065 w 165592"/>
                <a:gd name="connsiteY17" fmla="*/ 166533 h 183167"/>
                <a:gd name="connsiteX18" fmla="*/ 119543 w 165592"/>
                <a:gd name="connsiteY18" fmla="*/ 164371 h 183167"/>
                <a:gd name="connsiteX19" fmla="*/ 140500 w 165592"/>
                <a:gd name="connsiteY19" fmla="*/ 121234 h 183167"/>
                <a:gd name="connsiteX20" fmla="*/ 154973 w 165592"/>
                <a:gd name="connsiteY20" fmla="*/ 121234 h 183167"/>
                <a:gd name="connsiteX21" fmla="*/ 82797 w 165592"/>
                <a:gd name="connsiteY21" fmla="*/ 175555 h 183167"/>
                <a:gd name="connsiteX22" fmla="*/ 33269 w 165592"/>
                <a:gd name="connsiteY22" fmla="*/ 120012 h 183167"/>
                <a:gd name="connsiteX23" fmla="*/ 82139 w 165592"/>
                <a:gd name="connsiteY23" fmla="*/ 108735 h 183167"/>
                <a:gd name="connsiteX24" fmla="*/ 132512 w 165592"/>
                <a:gd name="connsiteY24" fmla="*/ 120106 h 183167"/>
                <a:gd name="connsiteX25" fmla="*/ 113622 w 165592"/>
                <a:gd name="connsiteY25" fmla="*/ 158826 h 183167"/>
                <a:gd name="connsiteX26" fmla="*/ 52159 w 165592"/>
                <a:gd name="connsiteY26" fmla="*/ 158826 h 183167"/>
                <a:gd name="connsiteX27" fmla="*/ 33269 w 165592"/>
                <a:gd name="connsiteY27" fmla="*/ 120012 h 183167"/>
                <a:gd name="connsiteX28" fmla="*/ 34491 w 165592"/>
                <a:gd name="connsiteY28" fmla="*/ 7706 h 183167"/>
                <a:gd name="connsiteX29" fmla="*/ 131102 w 165592"/>
                <a:gd name="connsiteY29" fmla="*/ 7706 h 183167"/>
                <a:gd name="connsiteX30" fmla="*/ 136271 w 165592"/>
                <a:gd name="connsiteY30" fmla="*/ 42009 h 183167"/>
                <a:gd name="connsiteX31" fmla="*/ 29322 w 165592"/>
                <a:gd name="connsiteY31" fmla="*/ 42009 h 183167"/>
                <a:gd name="connsiteX32" fmla="*/ 34491 w 165592"/>
                <a:gd name="connsiteY32" fmla="*/ 7706 h 183167"/>
                <a:gd name="connsiteX33" fmla="*/ 27348 w 165592"/>
                <a:gd name="connsiteY33" fmla="*/ 49621 h 183167"/>
                <a:gd name="connsiteX34" fmla="*/ 138151 w 165592"/>
                <a:gd name="connsiteY34" fmla="*/ 49621 h 183167"/>
                <a:gd name="connsiteX35" fmla="*/ 157981 w 165592"/>
                <a:gd name="connsiteY35" fmla="*/ 100371 h 183167"/>
                <a:gd name="connsiteX36" fmla="*/ 156665 w 165592"/>
                <a:gd name="connsiteY36" fmla="*/ 113810 h 183167"/>
                <a:gd name="connsiteX37" fmla="*/ 155913 w 165592"/>
                <a:gd name="connsiteY37" fmla="*/ 113622 h 183167"/>
                <a:gd name="connsiteX38" fmla="*/ 138433 w 165592"/>
                <a:gd name="connsiteY38" fmla="*/ 113622 h 183167"/>
                <a:gd name="connsiteX39" fmla="*/ 82891 w 165592"/>
                <a:gd name="connsiteY39" fmla="*/ 101122 h 183167"/>
                <a:gd name="connsiteX40" fmla="*/ 81199 w 165592"/>
                <a:gd name="connsiteY40" fmla="*/ 101122 h 183167"/>
                <a:gd name="connsiteX41" fmla="*/ 27254 w 165592"/>
                <a:gd name="connsiteY41" fmla="*/ 113622 h 183167"/>
                <a:gd name="connsiteX42" fmla="*/ 9492 w 165592"/>
                <a:gd name="connsiteY42" fmla="*/ 113622 h 183167"/>
                <a:gd name="connsiteX43" fmla="*/ 8740 w 165592"/>
                <a:gd name="connsiteY43" fmla="*/ 113716 h 183167"/>
                <a:gd name="connsiteX44" fmla="*/ 7425 w 165592"/>
                <a:gd name="connsiteY44" fmla="*/ 100277 h 183167"/>
                <a:gd name="connsiteX45" fmla="*/ 27348 w 165592"/>
                <a:gd name="connsiteY45" fmla="*/ 49621 h 18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5592" h="183167">
                  <a:moveTo>
                    <a:pt x="82797" y="183167"/>
                  </a:moveTo>
                  <a:cubicBezTo>
                    <a:pt x="128471" y="183167"/>
                    <a:pt x="165593" y="146045"/>
                    <a:pt x="165593" y="100371"/>
                  </a:cubicBezTo>
                  <a:cubicBezTo>
                    <a:pt x="165593" y="79883"/>
                    <a:pt x="158075" y="60429"/>
                    <a:pt x="144447" y="45204"/>
                  </a:cubicBezTo>
                  <a:lnTo>
                    <a:pt x="144447" y="45204"/>
                  </a:lnTo>
                  <a:lnTo>
                    <a:pt x="138151" y="3289"/>
                  </a:lnTo>
                  <a:cubicBezTo>
                    <a:pt x="137869" y="1410"/>
                    <a:pt x="136271" y="0"/>
                    <a:pt x="134392" y="0"/>
                  </a:cubicBezTo>
                  <a:lnTo>
                    <a:pt x="31202" y="0"/>
                  </a:lnTo>
                  <a:cubicBezTo>
                    <a:pt x="29322" y="0"/>
                    <a:pt x="27724" y="1410"/>
                    <a:pt x="27442" y="3289"/>
                  </a:cubicBezTo>
                  <a:lnTo>
                    <a:pt x="21146" y="45204"/>
                  </a:lnTo>
                  <a:lnTo>
                    <a:pt x="21146" y="45204"/>
                  </a:lnTo>
                  <a:cubicBezTo>
                    <a:pt x="7519" y="60429"/>
                    <a:pt x="0" y="79789"/>
                    <a:pt x="0" y="100371"/>
                  </a:cubicBezTo>
                  <a:cubicBezTo>
                    <a:pt x="-94" y="146045"/>
                    <a:pt x="37122" y="183167"/>
                    <a:pt x="82797" y="183167"/>
                  </a:cubicBezTo>
                  <a:moveTo>
                    <a:pt x="82797" y="175555"/>
                  </a:moveTo>
                  <a:cubicBezTo>
                    <a:pt x="48588" y="175555"/>
                    <a:pt x="19736" y="152624"/>
                    <a:pt x="10620" y="121234"/>
                  </a:cubicBezTo>
                  <a:lnTo>
                    <a:pt x="25375" y="121234"/>
                  </a:lnTo>
                  <a:lnTo>
                    <a:pt x="46332" y="164371"/>
                  </a:lnTo>
                  <a:cubicBezTo>
                    <a:pt x="46990" y="165687"/>
                    <a:pt x="48306" y="166533"/>
                    <a:pt x="49810" y="166533"/>
                  </a:cubicBezTo>
                  <a:lnTo>
                    <a:pt x="116065" y="166533"/>
                  </a:lnTo>
                  <a:cubicBezTo>
                    <a:pt x="117569" y="166533"/>
                    <a:pt x="118885" y="165687"/>
                    <a:pt x="119543" y="164371"/>
                  </a:cubicBezTo>
                  <a:lnTo>
                    <a:pt x="140500" y="121234"/>
                  </a:lnTo>
                  <a:lnTo>
                    <a:pt x="154973" y="121234"/>
                  </a:lnTo>
                  <a:cubicBezTo>
                    <a:pt x="145857" y="152530"/>
                    <a:pt x="117005" y="175555"/>
                    <a:pt x="82797" y="175555"/>
                  </a:cubicBezTo>
                  <a:moveTo>
                    <a:pt x="33269" y="120012"/>
                  </a:moveTo>
                  <a:lnTo>
                    <a:pt x="82139" y="108735"/>
                  </a:lnTo>
                  <a:lnTo>
                    <a:pt x="132512" y="120106"/>
                  </a:lnTo>
                  <a:lnTo>
                    <a:pt x="113622" y="158826"/>
                  </a:lnTo>
                  <a:lnTo>
                    <a:pt x="52159" y="158826"/>
                  </a:lnTo>
                  <a:lnTo>
                    <a:pt x="33269" y="120012"/>
                  </a:lnTo>
                  <a:close/>
                  <a:moveTo>
                    <a:pt x="34491" y="7706"/>
                  </a:moveTo>
                  <a:lnTo>
                    <a:pt x="131102" y="7706"/>
                  </a:lnTo>
                  <a:lnTo>
                    <a:pt x="136271" y="42009"/>
                  </a:lnTo>
                  <a:lnTo>
                    <a:pt x="29322" y="42009"/>
                  </a:lnTo>
                  <a:lnTo>
                    <a:pt x="34491" y="7706"/>
                  </a:lnTo>
                  <a:close/>
                  <a:moveTo>
                    <a:pt x="27348" y="49621"/>
                  </a:moveTo>
                  <a:lnTo>
                    <a:pt x="138151" y="49621"/>
                  </a:lnTo>
                  <a:cubicBezTo>
                    <a:pt x="150932" y="63530"/>
                    <a:pt x="157981" y="81481"/>
                    <a:pt x="157981" y="100371"/>
                  </a:cubicBezTo>
                  <a:cubicBezTo>
                    <a:pt x="157981" y="104976"/>
                    <a:pt x="157511" y="109393"/>
                    <a:pt x="156665" y="113810"/>
                  </a:cubicBezTo>
                  <a:cubicBezTo>
                    <a:pt x="156383" y="113716"/>
                    <a:pt x="156195" y="113622"/>
                    <a:pt x="155913" y="113622"/>
                  </a:cubicBezTo>
                  <a:lnTo>
                    <a:pt x="138433" y="113622"/>
                  </a:lnTo>
                  <a:lnTo>
                    <a:pt x="82891" y="101122"/>
                  </a:lnTo>
                  <a:cubicBezTo>
                    <a:pt x="82327" y="101029"/>
                    <a:pt x="81763" y="101029"/>
                    <a:pt x="81199" y="101122"/>
                  </a:cubicBezTo>
                  <a:lnTo>
                    <a:pt x="27254" y="113622"/>
                  </a:lnTo>
                  <a:lnTo>
                    <a:pt x="9492" y="113622"/>
                  </a:lnTo>
                  <a:cubicBezTo>
                    <a:pt x="9210" y="113622"/>
                    <a:pt x="9022" y="113716"/>
                    <a:pt x="8740" y="113716"/>
                  </a:cubicBezTo>
                  <a:cubicBezTo>
                    <a:pt x="7894" y="109393"/>
                    <a:pt x="7425" y="104882"/>
                    <a:pt x="7425" y="100277"/>
                  </a:cubicBezTo>
                  <a:cubicBezTo>
                    <a:pt x="7613" y="81387"/>
                    <a:pt x="14661" y="63530"/>
                    <a:pt x="27348" y="49621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 508">
              <a:extLst>
                <a:ext uri="{FF2B5EF4-FFF2-40B4-BE49-F238E27FC236}">
                  <a16:creationId xmlns:a16="http://schemas.microsoft.com/office/drawing/2014/main" id="{CFF44C15-6FA5-A54C-B5BB-F335D5E415D6}"/>
                </a:ext>
              </a:extLst>
            </p:cNvPr>
            <p:cNvSpPr/>
            <p:nvPr/>
          </p:nvSpPr>
          <p:spPr>
            <a:xfrm>
              <a:off x="6058314" y="3398926"/>
              <a:ext cx="18796" cy="18796"/>
            </a:xfrm>
            <a:custGeom>
              <a:avLst/>
              <a:gdLst>
                <a:gd name="connsiteX0" fmla="*/ 9398 w 18796"/>
                <a:gd name="connsiteY0" fmla="*/ 18796 h 18796"/>
                <a:gd name="connsiteX1" fmla="*/ 18796 w 18796"/>
                <a:gd name="connsiteY1" fmla="*/ 9398 h 18796"/>
                <a:gd name="connsiteX2" fmla="*/ 9398 w 18796"/>
                <a:gd name="connsiteY2" fmla="*/ 0 h 18796"/>
                <a:gd name="connsiteX3" fmla="*/ 0 w 18796"/>
                <a:gd name="connsiteY3" fmla="*/ 9398 h 18796"/>
                <a:gd name="connsiteX4" fmla="*/ 9398 w 18796"/>
                <a:gd name="connsiteY4" fmla="*/ 18796 h 1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6" h="18796">
                  <a:moveTo>
                    <a:pt x="9398" y="18796"/>
                  </a:moveTo>
                  <a:cubicBezTo>
                    <a:pt x="14567" y="18796"/>
                    <a:pt x="18796" y="14567"/>
                    <a:pt x="18796" y="9398"/>
                  </a:cubicBezTo>
                  <a:cubicBezTo>
                    <a:pt x="18796" y="4229"/>
                    <a:pt x="14567" y="0"/>
                    <a:pt x="9398" y="0"/>
                  </a:cubicBezTo>
                  <a:cubicBezTo>
                    <a:pt x="4229" y="0"/>
                    <a:pt x="0" y="4229"/>
                    <a:pt x="0" y="9398"/>
                  </a:cubicBezTo>
                  <a:cubicBezTo>
                    <a:pt x="0" y="14567"/>
                    <a:pt x="4135" y="18796"/>
                    <a:pt x="9398" y="18796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 509">
              <a:extLst>
                <a:ext uri="{FF2B5EF4-FFF2-40B4-BE49-F238E27FC236}">
                  <a16:creationId xmlns:a16="http://schemas.microsoft.com/office/drawing/2014/main" id="{C3A819FB-AC09-1148-903D-0BE0573BE714}"/>
                </a:ext>
              </a:extLst>
            </p:cNvPr>
            <p:cNvSpPr/>
            <p:nvPr/>
          </p:nvSpPr>
          <p:spPr>
            <a:xfrm>
              <a:off x="6116581" y="3398926"/>
              <a:ext cx="18796" cy="18796"/>
            </a:xfrm>
            <a:custGeom>
              <a:avLst/>
              <a:gdLst>
                <a:gd name="connsiteX0" fmla="*/ 9398 w 18796"/>
                <a:gd name="connsiteY0" fmla="*/ 18796 h 18796"/>
                <a:gd name="connsiteX1" fmla="*/ 18796 w 18796"/>
                <a:gd name="connsiteY1" fmla="*/ 9398 h 18796"/>
                <a:gd name="connsiteX2" fmla="*/ 9398 w 18796"/>
                <a:gd name="connsiteY2" fmla="*/ 0 h 18796"/>
                <a:gd name="connsiteX3" fmla="*/ 0 w 18796"/>
                <a:gd name="connsiteY3" fmla="*/ 9398 h 18796"/>
                <a:gd name="connsiteX4" fmla="*/ 9398 w 18796"/>
                <a:gd name="connsiteY4" fmla="*/ 18796 h 1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6" h="18796">
                  <a:moveTo>
                    <a:pt x="9398" y="18796"/>
                  </a:moveTo>
                  <a:cubicBezTo>
                    <a:pt x="14567" y="18796"/>
                    <a:pt x="18796" y="14567"/>
                    <a:pt x="18796" y="9398"/>
                  </a:cubicBezTo>
                  <a:cubicBezTo>
                    <a:pt x="18796" y="4229"/>
                    <a:pt x="14567" y="0"/>
                    <a:pt x="9398" y="0"/>
                  </a:cubicBezTo>
                  <a:cubicBezTo>
                    <a:pt x="4229" y="0"/>
                    <a:pt x="0" y="4229"/>
                    <a:pt x="0" y="9398"/>
                  </a:cubicBezTo>
                  <a:cubicBezTo>
                    <a:pt x="0" y="14567"/>
                    <a:pt x="4135" y="18796"/>
                    <a:pt x="9398" y="18796"/>
                  </a:cubicBezTo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A1516C7F-183F-4D47-A890-1D5AFC48AFB5}"/>
                </a:ext>
              </a:extLst>
            </p:cNvPr>
            <p:cNvSpPr/>
            <p:nvPr/>
          </p:nvSpPr>
          <p:spPr>
            <a:xfrm>
              <a:off x="5966119" y="3520160"/>
              <a:ext cx="263801" cy="46614"/>
            </a:xfrm>
            <a:custGeom>
              <a:avLst/>
              <a:gdLst>
                <a:gd name="connsiteX0" fmla="*/ 263802 w 263801"/>
                <a:gd name="connsiteY0" fmla="*/ 35524 h 46614"/>
                <a:gd name="connsiteX1" fmla="*/ 223109 w 263801"/>
                <a:gd name="connsiteY1" fmla="*/ 0 h 46614"/>
                <a:gd name="connsiteX2" fmla="*/ 41257 w 263801"/>
                <a:gd name="connsiteY2" fmla="*/ 0 h 46614"/>
                <a:gd name="connsiteX3" fmla="*/ 0 w 263801"/>
                <a:gd name="connsiteY3" fmla="*/ 39942 h 46614"/>
                <a:gd name="connsiteX4" fmla="*/ 7142 w 263801"/>
                <a:gd name="connsiteY4" fmla="*/ 46614 h 46614"/>
                <a:gd name="connsiteX5" fmla="*/ 7142 w 263801"/>
                <a:gd name="connsiteY5" fmla="*/ 41069 h 46614"/>
                <a:gd name="connsiteX6" fmla="*/ 41257 w 263801"/>
                <a:gd name="connsiteY6" fmla="*/ 7236 h 46614"/>
                <a:gd name="connsiteX7" fmla="*/ 223109 w 263801"/>
                <a:gd name="connsiteY7" fmla="*/ 7236 h 46614"/>
                <a:gd name="connsiteX8" fmla="*/ 257223 w 263801"/>
                <a:gd name="connsiteY8" fmla="*/ 41069 h 46614"/>
                <a:gd name="connsiteX9" fmla="*/ 257223 w 263801"/>
                <a:gd name="connsiteY9" fmla="*/ 42385 h 46614"/>
                <a:gd name="connsiteX10" fmla="*/ 263802 w 263801"/>
                <a:gd name="connsiteY10" fmla="*/ 35524 h 4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801" h="46614">
                  <a:moveTo>
                    <a:pt x="263802" y="35524"/>
                  </a:moveTo>
                  <a:cubicBezTo>
                    <a:pt x="261170" y="15601"/>
                    <a:pt x="244066" y="0"/>
                    <a:pt x="223109" y="0"/>
                  </a:cubicBezTo>
                  <a:lnTo>
                    <a:pt x="41257" y="0"/>
                  </a:lnTo>
                  <a:cubicBezTo>
                    <a:pt x="18890" y="0"/>
                    <a:pt x="564" y="17856"/>
                    <a:pt x="0" y="39942"/>
                  </a:cubicBezTo>
                  <a:cubicBezTo>
                    <a:pt x="2256" y="42291"/>
                    <a:pt x="4699" y="44359"/>
                    <a:pt x="7142" y="46614"/>
                  </a:cubicBezTo>
                  <a:lnTo>
                    <a:pt x="7142" y="41069"/>
                  </a:lnTo>
                  <a:cubicBezTo>
                    <a:pt x="7142" y="22367"/>
                    <a:pt x="22461" y="7236"/>
                    <a:pt x="41257" y="7236"/>
                  </a:cubicBezTo>
                  <a:lnTo>
                    <a:pt x="223109" y="7236"/>
                  </a:lnTo>
                  <a:cubicBezTo>
                    <a:pt x="241905" y="7236"/>
                    <a:pt x="257223" y="22461"/>
                    <a:pt x="257223" y="41069"/>
                  </a:cubicBezTo>
                  <a:lnTo>
                    <a:pt x="257223" y="42385"/>
                  </a:lnTo>
                  <a:cubicBezTo>
                    <a:pt x="259479" y="40223"/>
                    <a:pt x="261640" y="37780"/>
                    <a:pt x="263802" y="35524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 511">
              <a:extLst>
                <a:ext uri="{FF2B5EF4-FFF2-40B4-BE49-F238E27FC236}">
                  <a16:creationId xmlns:a16="http://schemas.microsoft.com/office/drawing/2014/main" id="{68C95308-3F61-6B44-9860-B767AEA707F3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095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095 w 384190"/>
                <a:gd name="connsiteY4" fmla="*/ 384190 h 384190"/>
                <a:gd name="connsiteX5" fmla="*/ 192095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095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095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190" y="298011"/>
                    <a:pt x="298011" y="384190"/>
                    <a:pt x="192095" y="384190"/>
                  </a:cubicBezTo>
                  <a:close/>
                  <a:moveTo>
                    <a:pt x="192095" y="9398"/>
                  </a:moveTo>
                  <a:cubicBezTo>
                    <a:pt x="91349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842" y="9398"/>
                    <a:pt x="192095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6" name="Graphic 514">
            <a:extLst>
              <a:ext uri="{FF2B5EF4-FFF2-40B4-BE49-F238E27FC236}">
                <a16:creationId xmlns:a16="http://schemas.microsoft.com/office/drawing/2014/main" id="{FDFD00BD-1CB8-154F-90CE-ADFF71D7392C}"/>
              </a:ext>
            </a:extLst>
          </p:cNvPr>
          <p:cNvGrpSpPr>
            <a:grpSpLocks noChangeAspect="1"/>
          </p:cNvGrpSpPr>
          <p:nvPr/>
        </p:nvGrpSpPr>
        <p:grpSpPr>
          <a:xfrm>
            <a:off x="5352343" y="2180487"/>
            <a:ext cx="1289463" cy="1289463"/>
            <a:chOff x="5861050" y="3194050"/>
            <a:chExt cx="469900" cy="469900"/>
          </a:xfrm>
          <a:solidFill>
            <a:schemeClr val="tx1"/>
          </a:solidFill>
        </p:grpSpPr>
        <p:sp>
          <p:nvSpPr>
            <p:cNvPr id="517" name="Freeform 516">
              <a:extLst>
                <a:ext uri="{FF2B5EF4-FFF2-40B4-BE49-F238E27FC236}">
                  <a16:creationId xmlns:a16="http://schemas.microsoft.com/office/drawing/2014/main" id="{4C090464-580D-A848-B3B2-21A6DAB89F01}"/>
                </a:ext>
              </a:extLst>
            </p:cNvPr>
            <p:cNvSpPr/>
            <p:nvPr/>
          </p:nvSpPr>
          <p:spPr>
            <a:xfrm>
              <a:off x="5903810" y="3236904"/>
              <a:ext cx="384284" cy="384190"/>
            </a:xfrm>
            <a:custGeom>
              <a:avLst/>
              <a:gdLst>
                <a:gd name="connsiteX0" fmla="*/ 192189 w 384284"/>
                <a:gd name="connsiteY0" fmla="*/ 384190 h 384190"/>
                <a:gd name="connsiteX1" fmla="*/ 0 w 384284"/>
                <a:gd name="connsiteY1" fmla="*/ 192095 h 384190"/>
                <a:gd name="connsiteX2" fmla="*/ 192189 w 384284"/>
                <a:gd name="connsiteY2" fmla="*/ 0 h 384190"/>
                <a:gd name="connsiteX3" fmla="*/ 384284 w 384284"/>
                <a:gd name="connsiteY3" fmla="*/ 192095 h 384190"/>
                <a:gd name="connsiteX4" fmla="*/ 192189 w 384284"/>
                <a:gd name="connsiteY4" fmla="*/ 384190 h 384190"/>
                <a:gd name="connsiteX5" fmla="*/ 192189 w 384284"/>
                <a:gd name="connsiteY5" fmla="*/ 9398 h 384190"/>
                <a:gd name="connsiteX6" fmla="*/ 9398 w 384284"/>
                <a:gd name="connsiteY6" fmla="*/ 192095 h 384190"/>
                <a:gd name="connsiteX7" fmla="*/ 192189 w 384284"/>
                <a:gd name="connsiteY7" fmla="*/ 374792 h 384190"/>
                <a:gd name="connsiteX8" fmla="*/ 374980 w 384284"/>
                <a:gd name="connsiteY8" fmla="*/ 192095 h 384190"/>
                <a:gd name="connsiteX9" fmla="*/ 192189 w 384284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284" h="384190">
                  <a:moveTo>
                    <a:pt x="192189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189" y="0"/>
                  </a:cubicBezTo>
                  <a:cubicBezTo>
                    <a:pt x="298105" y="0"/>
                    <a:pt x="384284" y="86180"/>
                    <a:pt x="384284" y="192095"/>
                  </a:cubicBezTo>
                  <a:cubicBezTo>
                    <a:pt x="384284" y="298011"/>
                    <a:pt x="298105" y="384190"/>
                    <a:pt x="192189" y="384190"/>
                  </a:cubicBezTo>
                  <a:close/>
                  <a:moveTo>
                    <a:pt x="192189" y="9398"/>
                  </a:moveTo>
                  <a:cubicBezTo>
                    <a:pt x="91443" y="9398"/>
                    <a:pt x="9398" y="91349"/>
                    <a:pt x="9398" y="192095"/>
                  </a:cubicBezTo>
                  <a:cubicBezTo>
                    <a:pt x="9398" y="292842"/>
                    <a:pt x="91443" y="374792"/>
                    <a:pt x="192189" y="374792"/>
                  </a:cubicBezTo>
                  <a:cubicBezTo>
                    <a:pt x="292936" y="374792"/>
                    <a:pt x="374980" y="292842"/>
                    <a:pt x="374980" y="192095"/>
                  </a:cubicBezTo>
                  <a:cubicBezTo>
                    <a:pt x="374980" y="91349"/>
                    <a:pt x="292936" y="9398"/>
                    <a:pt x="192189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 517">
              <a:extLst>
                <a:ext uri="{FF2B5EF4-FFF2-40B4-BE49-F238E27FC236}">
                  <a16:creationId xmlns:a16="http://schemas.microsoft.com/office/drawing/2014/main" id="{8403635A-1D05-B245-956E-EDC4576AE23C}"/>
                </a:ext>
              </a:extLst>
            </p:cNvPr>
            <p:cNvSpPr/>
            <p:nvPr/>
          </p:nvSpPr>
          <p:spPr>
            <a:xfrm>
              <a:off x="6009595" y="3315754"/>
              <a:ext cx="172780" cy="226303"/>
            </a:xfrm>
            <a:custGeom>
              <a:avLst/>
              <a:gdLst>
                <a:gd name="connsiteX0" fmla="*/ 86780 w 172780"/>
                <a:gd name="connsiteY0" fmla="*/ 226304 h 226303"/>
                <a:gd name="connsiteX1" fmla="*/ 32178 w 172780"/>
                <a:gd name="connsiteY1" fmla="*/ 206286 h 226303"/>
                <a:gd name="connsiteX2" fmla="*/ 5205 w 172780"/>
                <a:gd name="connsiteY2" fmla="*/ 108735 h 226303"/>
                <a:gd name="connsiteX3" fmla="*/ 17141 w 172780"/>
                <a:gd name="connsiteY3" fmla="*/ 23965 h 226303"/>
                <a:gd name="connsiteX4" fmla="*/ 58210 w 172780"/>
                <a:gd name="connsiteY4" fmla="*/ 8458 h 226303"/>
                <a:gd name="connsiteX5" fmla="*/ 58210 w 172780"/>
                <a:gd name="connsiteY5" fmla="*/ 4417 h 226303"/>
                <a:gd name="connsiteX6" fmla="*/ 86404 w 172780"/>
                <a:gd name="connsiteY6" fmla="*/ 0 h 226303"/>
                <a:gd name="connsiteX7" fmla="*/ 114786 w 172780"/>
                <a:gd name="connsiteY7" fmla="*/ 3289 h 226303"/>
                <a:gd name="connsiteX8" fmla="*/ 114974 w 172780"/>
                <a:gd name="connsiteY8" fmla="*/ 4041 h 226303"/>
                <a:gd name="connsiteX9" fmla="*/ 115068 w 172780"/>
                <a:gd name="connsiteY9" fmla="*/ 7800 h 226303"/>
                <a:gd name="connsiteX10" fmla="*/ 155761 w 172780"/>
                <a:gd name="connsiteY10" fmla="*/ 23965 h 226303"/>
                <a:gd name="connsiteX11" fmla="*/ 167509 w 172780"/>
                <a:gd name="connsiteY11" fmla="*/ 108923 h 226303"/>
                <a:gd name="connsiteX12" fmla="*/ 140537 w 172780"/>
                <a:gd name="connsiteY12" fmla="*/ 206380 h 226303"/>
                <a:gd name="connsiteX13" fmla="*/ 86780 w 172780"/>
                <a:gd name="connsiteY13" fmla="*/ 226304 h 226303"/>
                <a:gd name="connsiteX14" fmla="*/ 62439 w 172780"/>
                <a:gd name="connsiteY14" fmla="*/ 5545 h 226303"/>
                <a:gd name="connsiteX15" fmla="*/ 62439 w 172780"/>
                <a:gd name="connsiteY15" fmla="*/ 12217 h 226303"/>
                <a:gd name="connsiteX16" fmla="*/ 60560 w 172780"/>
                <a:gd name="connsiteY16" fmla="*/ 12499 h 226303"/>
                <a:gd name="connsiteX17" fmla="*/ 20054 w 172780"/>
                <a:gd name="connsiteY17" fmla="*/ 27160 h 226303"/>
                <a:gd name="connsiteX18" fmla="*/ 9341 w 172780"/>
                <a:gd name="connsiteY18" fmla="*/ 108077 h 226303"/>
                <a:gd name="connsiteX19" fmla="*/ 35749 w 172780"/>
                <a:gd name="connsiteY19" fmla="*/ 204219 h 226303"/>
                <a:gd name="connsiteX20" fmla="*/ 86780 w 172780"/>
                <a:gd name="connsiteY20" fmla="*/ 222169 h 226303"/>
                <a:gd name="connsiteX21" fmla="*/ 137059 w 172780"/>
                <a:gd name="connsiteY21" fmla="*/ 204219 h 226303"/>
                <a:gd name="connsiteX22" fmla="*/ 163468 w 172780"/>
                <a:gd name="connsiteY22" fmla="*/ 108171 h 226303"/>
                <a:gd name="connsiteX23" fmla="*/ 152942 w 172780"/>
                <a:gd name="connsiteY23" fmla="*/ 27066 h 226303"/>
                <a:gd name="connsiteX24" fmla="*/ 152942 w 172780"/>
                <a:gd name="connsiteY24" fmla="*/ 27066 h 226303"/>
                <a:gd name="connsiteX25" fmla="*/ 112907 w 172780"/>
                <a:gd name="connsiteY25" fmla="*/ 11841 h 226303"/>
                <a:gd name="connsiteX26" fmla="*/ 111121 w 172780"/>
                <a:gd name="connsiteY26" fmla="*/ 11560 h 226303"/>
                <a:gd name="connsiteX27" fmla="*/ 110933 w 172780"/>
                <a:gd name="connsiteY27" fmla="*/ 5451 h 226303"/>
                <a:gd name="connsiteX28" fmla="*/ 86592 w 172780"/>
                <a:gd name="connsiteY28" fmla="*/ 4229 h 226303"/>
                <a:gd name="connsiteX29" fmla="*/ 62439 w 172780"/>
                <a:gd name="connsiteY29" fmla="*/ 5545 h 226303"/>
                <a:gd name="connsiteX30" fmla="*/ 86686 w 172780"/>
                <a:gd name="connsiteY30" fmla="*/ 203749 h 226303"/>
                <a:gd name="connsiteX31" fmla="*/ 40542 w 172780"/>
                <a:gd name="connsiteY31" fmla="*/ 186926 h 226303"/>
                <a:gd name="connsiteX32" fmla="*/ 17611 w 172780"/>
                <a:gd name="connsiteY32" fmla="*/ 103848 h 226303"/>
                <a:gd name="connsiteX33" fmla="*/ 27667 w 172780"/>
                <a:gd name="connsiteY33" fmla="*/ 31953 h 226303"/>
                <a:gd name="connsiteX34" fmla="*/ 80389 w 172780"/>
                <a:gd name="connsiteY34" fmla="*/ 16728 h 226303"/>
                <a:gd name="connsiteX35" fmla="*/ 86874 w 172780"/>
                <a:gd name="connsiteY35" fmla="*/ 16916 h 226303"/>
                <a:gd name="connsiteX36" fmla="*/ 93077 w 172780"/>
                <a:gd name="connsiteY36" fmla="*/ 16728 h 226303"/>
                <a:gd name="connsiteX37" fmla="*/ 145236 w 172780"/>
                <a:gd name="connsiteY37" fmla="*/ 32047 h 226303"/>
                <a:gd name="connsiteX38" fmla="*/ 154634 w 172780"/>
                <a:gd name="connsiteY38" fmla="*/ 44077 h 226303"/>
                <a:gd name="connsiteX39" fmla="*/ 157359 w 172780"/>
                <a:gd name="connsiteY39" fmla="*/ 50561 h 226303"/>
                <a:gd name="connsiteX40" fmla="*/ 159521 w 172780"/>
                <a:gd name="connsiteY40" fmla="*/ 63437 h 226303"/>
                <a:gd name="connsiteX41" fmla="*/ 155385 w 172780"/>
                <a:gd name="connsiteY41" fmla="*/ 104130 h 226303"/>
                <a:gd name="connsiteX42" fmla="*/ 153506 w 172780"/>
                <a:gd name="connsiteY42" fmla="*/ 113434 h 226303"/>
                <a:gd name="connsiteX43" fmla="*/ 147679 w 172780"/>
                <a:gd name="connsiteY43" fmla="*/ 137587 h 226303"/>
                <a:gd name="connsiteX44" fmla="*/ 147209 w 172780"/>
                <a:gd name="connsiteY44" fmla="*/ 139278 h 226303"/>
                <a:gd name="connsiteX45" fmla="*/ 144202 w 172780"/>
                <a:gd name="connsiteY45" fmla="*/ 150556 h 226303"/>
                <a:gd name="connsiteX46" fmla="*/ 132454 w 172780"/>
                <a:gd name="connsiteY46" fmla="*/ 187020 h 226303"/>
                <a:gd name="connsiteX47" fmla="*/ 86686 w 172780"/>
                <a:gd name="connsiteY47" fmla="*/ 203749 h 226303"/>
                <a:gd name="connsiteX48" fmla="*/ 80295 w 172780"/>
                <a:gd name="connsiteY48" fmla="*/ 21052 h 226303"/>
                <a:gd name="connsiteX49" fmla="*/ 30580 w 172780"/>
                <a:gd name="connsiteY49" fmla="*/ 35055 h 226303"/>
                <a:gd name="connsiteX50" fmla="*/ 21746 w 172780"/>
                <a:gd name="connsiteY50" fmla="*/ 103096 h 226303"/>
                <a:gd name="connsiteX51" fmla="*/ 44113 w 172780"/>
                <a:gd name="connsiteY51" fmla="*/ 184765 h 226303"/>
                <a:gd name="connsiteX52" fmla="*/ 86686 w 172780"/>
                <a:gd name="connsiteY52" fmla="*/ 199520 h 226303"/>
                <a:gd name="connsiteX53" fmla="*/ 128601 w 172780"/>
                <a:gd name="connsiteY53" fmla="*/ 184765 h 226303"/>
                <a:gd name="connsiteX54" fmla="*/ 139973 w 172780"/>
                <a:gd name="connsiteY54" fmla="*/ 149334 h 226303"/>
                <a:gd name="connsiteX55" fmla="*/ 142980 w 172780"/>
                <a:gd name="connsiteY55" fmla="*/ 138151 h 226303"/>
                <a:gd name="connsiteX56" fmla="*/ 143450 w 172780"/>
                <a:gd name="connsiteY56" fmla="*/ 136459 h 226303"/>
                <a:gd name="connsiteX57" fmla="*/ 149277 w 172780"/>
                <a:gd name="connsiteY57" fmla="*/ 112494 h 226303"/>
                <a:gd name="connsiteX58" fmla="*/ 151156 w 172780"/>
                <a:gd name="connsiteY58" fmla="*/ 103378 h 226303"/>
                <a:gd name="connsiteX59" fmla="*/ 151156 w 172780"/>
                <a:gd name="connsiteY59" fmla="*/ 103284 h 226303"/>
                <a:gd name="connsiteX60" fmla="*/ 155292 w 172780"/>
                <a:gd name="connsiteY60" fmla="*/ 63718 h 226303"/>
                <a:gd name="connsiteX61" fmla="*/ 153318 w 172780"/>
                <a:gd name="connsiteY61" fmla="*/ 51877 h 226303"/>
                <a:gd name="connsiteX62" fmla="*/ 150874 w 172780"/>
                <a:gd name="connsiteY62" fmla="*/ 46050 h 226303"/>
                <a:gd name="connsiteX63" fmla="*/ 142228 w 172780"/>
                <a:gd name="connsiteY63" fmla="*/ 35149 h 226303"/>
                <a:gd name="connsiteX64" fmla="*/ 93077 w 172780"/>
                <a:gd name="connsiteY64" fmla="*/ 21052 h 226303"/>
                <a:gd name="connsiteX65" fmla="*/ 87062 w 172780"/>
                <a:gd name="connsiteY65" fmla="*/ 21239 h 226303"/>
                <a:gd name="connsiteX66" fmla="*/ 80295 w 172780"/>
                <a:gd name="connsiteY66" fmla="*/ 21052 h 226303"/>
                <a:gd name="connsiteX67" fmla="*/ 133206 w 172780"/>
                <a:gd name="connsiteY67" fmla="*/ 144259 h 226303"/>
                <a:gd name="connsiteX68" fmla="*/ 132642 w 172780"/>
                <a:gd name="connsiteY68" fmla="*/ 144259 h 226303"/>
                <a:gd name="connsiteX69" fmla="*/ 129259 w 172780"/>
                <a:gd name="connsiteY69" fmla="*/ 142192 h 226303"/>
                <a:gd name="connsiteX70" fmla="*/ 128413 w 172780"/>
                <a:gd name="connsiteY70" fmla="*/ 138433 h 226303"/>
                <a:gd name="connsiteX71" fmla="*/ 130105 w 172780"/>
                <a:gd name="connsiteY71" fmla="*/ 129316 h 226303"/>
                <a:gd name="connsiteX72" fmla="*/ 135932 w 172780"/>
                <a:gd name="connsiteY72" fmla="*/ 125275 h 226303"/>
                <a:gd name="connsiteX73" fmla="*/ 139221 w 172780"/>
                <a:gd name="connsiteY73" fmla="*/ 127343 h 226303"/>
                <a:gd name="connsiteX74" fmla="*/ 140067 w 172780"/>
                <a:gd name="connsiteY74" fmla="*/ 131102 h 226303"/>
                <a:gd name="connsiteX75" fmla="*/ 138375 w 172780"/>
                <a:gd name="connsiteY75" fmla="*/ 140218 h 226303"/>
                <a:gd name="connsiteX76" fmla="*/ 133206 w 172780"/>
                <a:gd name="connsiteY76" fmla="*/ 144259 h 226303"/>
                <a:gd name="connsiteX77" fmla="*/ 134992 w 172780"/>
                <a:gd name="connsiteY77" fmla="*/ 129316 h 226303"/>
                <a:gd name="connsiteX78" fmla="*/ 134240 w 172780"/>
                <a:gd name="connsiteY78" fmla="*/ 129974 h 226303"/>
                <a:gd name="connsiteX79" fmla="*/ 132548 w 172780"/>
                <a:gd name="connsiteY79" fmla="*/ 139090 h 226303"/>
                <a:gd name="connsiteX80" fmla="*/ 133206 w 172780"/>
                <a:gd name="connsiteY80" fmla="*/ 140030 h 226303"/>
                <a:gd name="connsiteX81" fmla="*/ 134146 w 172780"/>
                <a:gd name="connsiteY81" fmla="*/ 139372 h 226303"/>
                <a:gd name="connsiteX82" fmla="*/ 135838 w 172780"/>
                <a:gd name="connsiteY82" fmla="*/ 130256 h 226303"/>
                <a:gd name="connsiteX83" fmla="*/ 135180 w 172780"/>
                <a:gd name="connsiteY83" fmla="*/ 129316 h 226303"/>
                <a:gd name="connsiteX84" fmla="*/ 134992 w 172780"/>
                <a:gd name="connsiteY84" fmla="*/ 129316 h 226303"/>
                <a:gd name="connsiteX85" fmla="*/ 37065 w 172780"/>
                <a:gd name="connsiteY85" fmla="*/ 144071 h 226303"/>
                <a:gd name="connsiteX86" fmla="*/ 34433 w 172780"/>
                <a:gd name="connsiteY86" fmla="*/ 143226 h 226303"/>
                <a:gd name="connsiteX87" fmla="*/ 32272 w 172780"/>
                <a:gd name="connsiteY87" fmla="*/ 139936 h 226303"/>
                <a:gd name="connsiteX88" fmla="*/ 30580 w 172780"/>
                <a:gd name="connsiteY88" fmla="*/ 130820 h 226303"/>
                <a:gd name="connsiteX89" fmla="*/ 34621 w 172780"/>
                <a:gd name="connsiteY89" fmla="*/ 124993 h 226303"/>
                <a:gd name="connsiteX90" fmla="*/ 40448 w 172780"/>
                <a:gd name="connsiteY90" fmla="*/ 129035 h 226303"/>
                <a:gd name="connsiteX91" fmla="*/ 42140 w 172780"/>
                <a:gd name="connsiteY91" fmla="*/ 138151 h 226303"/>
                <a:gd name="connsiteX92" fmla="*/ 41294 w 172780"/>
                <a:gd name="connsiteY92" fmla="*/ 142004 h 226303"/>
                <a:gd name="connsiteX93" fmla="*/ 38004 w 172780"/>
                <a:gd name="connsiteY93" fmla="*/ 143883 h 226303"/>
                <a:gd name="connsiteX94" fmla="*/ 37065 w 172780"/>
                <a:gd name="connsiteY94" fmla="*/ 144071 h 226303"/>
                <a:gd name="connsiteX95" fmla="*/ 36877 w 172780"/>
                <a:gd name="connsiteY95" fmla="*/ 139654 h 226303"/>
                <a:gd name="connsiteX96" fmla="*/ 37535 w 172780"/>
                <a:gd name="connsiteY96" fmla="*/ 139748 h 226303"/>
                <a:gd name="connsiteX97" fmla="*/ 38098 w 172780"/>
                <a:gd name="connsiteY97" fmla="*/ 138902 h 226303"/>
                <a:gd name="connsiteX98" fmla="*/ 36407 w 172780"/>
                <a:gd name="connsiteY98" fmla="*/ 129786 h 226303"/>
                <a:gd name="connsiteX99" fmla="*/ 35467 w 172780"/>
                <a:gd name="connsiteY99" fmla="*/ 129129 h 226303"/>
                <a:gd name="connsiteX100" fmla="*/ 34809 w 172780"/>
                <a:gd name="connsiteY100" fmla="*/ 130068 h 226303"/>
                <a:gd name="connsiteX101" fmla="*/ 36501 w 172780"/>
                <a:gd name="connsiteY101" fmla="*/ 139184 h 226303"/>
                <a:gd name="connsiteX102" fmla="*/ 36783 w 172780"/>
                <a:gd name="connsiteY102" fmla="*/ 139654 h 226303"/>
                <a:gd name="connsiteX103" fmla="*/ 36877 w 172780"/>
                <a:gd name="connsiteY103" fmla="*/ 139654 h 22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72780" h="226303">
                  <a:moveTo>
                    <a:pt x="86780" y="226304"/>
                  </a:moveTo>
                  <a:cubicBezTo>
                    <a:pt x="58210" y="226304"/>
                    <a:pt x="40354" y="219725"/>
                    <a:pt x="32178" y="206286"/>
                  </a:cubicBezTo>
                  <a:cubicBezTo>
                    <a:pt x="27291" y="198298"/>
                    <a:pt x="10186" y="136271"/>
                    <a:pt x="5205" y="108735"/>
                  </a:cubicBezTo>
                  <a:cubicBezTo>
                    <a:pt x="-6636" y="52159"/>
                    <a:pt x="3608" y="36840"/>
                    <a:pt x="17141" y="23965"/>
                  </a:cubicBezTo>
                  <a:cubicBezTo>
                    <a:pt x="27103" y="14097"/>
                    <a:pt x="44113" y="10432"/>
                    <a:pt x="58210" y="8458"/>
                  </a:cubicBezTo>
                  <a:lnTo>
                    <a:pt x="58210" y="4417"/>
                  </a:lnTo>
                  <a:cubicBezTo>
                    <a:pt x="58962" y="1316"/>
                    <a:pt x="61969" y="0"/>
                    <a:pt x="86404" y="0"/>
                  </a:cubicBezTo>
                  <a:cubicBezTo>
                    <a:pt x="113376" y="0"/>
                    <a:pt x="114128" y="1786"/>
                    <a:pt x="114786" y="3289"/>
                  </a:cubicBezTo>
                  <a:lnTo>
                    <a:pt x="114974" y="4041"/>
                  </a:lnTo>
                  <a:lnTo>
                    <a:pt x="115068" y="7800"/>
                  </a:lnTo>
                  <a:cubicBezTo>
                    <a:pt x="127849" y="9586"/>
                    <a:pt x="145142" y="13345"/>
                    <a:pt x="155761" y="23965"/>
                  </a:cubicBezTo>
                  <a:cubicBezTo>
                    <a:pt x="169201" y="36934"/>
                    <a:pt x="179444" y="52347"/>
                    <a:pt x="167509" y="108923"/>
                  </a:cubicBezTo>
                  <a:cubicBezTo>
                    <a:pt x="162528" y="136365"/>
                    <a:pt x="145424" y="198392"/>
                    <a:pt x="140537" y="206380"/>
                  </a:cubicBezTo>
                  <a:cubicBezTo>
                    <a:pt x="135462" y="214932"/>
                    <a:pt x="124184" y="226304"/>
                    <a:pt x="86780" y="226304"/>
                  </a:cubicBezTo>
                  <a:close/>
                  <a:moveTo>
                    <a:pt x="62439" y="5545"/>
                  </a:moveTo>
                  <a:lnTo>
                    <a:pt x="62439" y="12217"/>
                  </a:lnTo>
                  <a:lnTo>
                    <a:pt x="60560" y="12499"/>
                  </a:lnTo>
                  <a:cubicBezTo>
                    <a:pt x="46745" y="14379"/>
                    <a:pt x="29640" y="17668"/>
                    <a:pt x="20054" y="27160"/>
                  </a:cubicBezTo>
                  <a:cubicBezTo>
                    <a:pt x="7461" y="39190"/>
                    <a:pt x="-2031" y="53663"/>
                    <a:pt x="9341" y="108077"/>
                  </a:cubicBezTo>
                  <a:cubicBezTo>
                    <a:pt x="14509" y="136741"/>
                    <a:pt x="31520" y="197264"/>
                    <a:pt x="35749" y="204219"/>
                  </a:cubicBezTo>
                  <a:cubicBezTo>
                    <a:pt x="43079" y="216342"/>
                    <a:pt x="59808" y="222169"/>
                    <a:pt x="86780" y="222169"/>
                  </a:cubicBezTo>
                  <a:cubicBezTo>
                    <a:pt x="122023" y="222169"/>
                    <a:pt x="132360" y="211925"/>
                    <a:pt x="137059" y="204219"/>
                  </a:cubicBezTo>
                  <a:cubicBezTo>
                    <a:pt x="141288" y="197264"/>
                    <a:pt x="158299" y="136741"/>
                    <a:pt x="163468" y="108171"/>
                  </a:cubicBezTo>
                  <a:cubicBezTo>
                    <a:pt x="174933" y="53663"/>
                    <a:pt x="165441" y="39190"/>
                    <a:pt x="152942" y="27066"/>
                  </a:cubicBezTo>
                  <a:lnTo>
                    <a:pt x="152942" y="27066"/>
                  </a:lnTo>
                  <a:cubicBezTo>
                    <a:pt x="142792" y="16916"/>
                    <a:pt x="125218" y="13533"/>
                    <a:pt x="112907" y="11841"/>
                  </a:cubicBezTo>
                  <a:lnTo>
                    <a:pt x="111121" y="11560"/>
                  </a:lnTo>
                  <a:lnTo>
                    <a:pt x="110933" y="5451"/>
                  </a:lnTo>
                  <a:cubicBezTo>
                    <a:pt x="108677" y="4887"/>
                    <a:pt x="101817" y="4229"/>
                    <a:pt x="86592" y="4229"/>
                  </a:cubicBezTo>
                  <a:cubicBezTo>
                    <a:pt x="69394" y="4323"/>
                    <a:pt x="64037" y="4981"/>
                    <a:pt x="62439" y="5545"/>
                  </a:cubicBezTo>
                  <a:close/>
                  <a:moveTo>
                    <a:pt x="86686" y="203749"/>
                  </a:moveTo>
                  <a:cubicBezTo>
                    <a:pt x="62439" y="203749"/>
                    <a:pt x="47308" y="198298"/>
                    <a:pt x="40542" y="186926"/>
                  </a:cubicBezTo>
                  <a:cubicBezTo>
                    <a:pt x="35843" y="179220"/>
                    <a:pt x="21182" y="123678"/>
                    <a:pt x="17611" y="103848"/>
                  </a:cubicBezTo>
                  <a:cubicBezTo>
                    <a:pt x="7555" y="56012"/>
                    <a:pt x="16201" y="42949"/>
                    <a:pt x="27667" y="31953"/>
                  </a:cubicBezTo>
                  <a:cubicBezTo>
                    <a:pt x="41388" y="18232"/>
                    <a:pt x="69112" y="16728"/>
                    <a:pt x="80389" y="16728"/>
                  </a:cubicBezTo>
                  <a:cubicBezTo>
                    <a:pt x="84243" y="16728"/>
                    <a:pt x="86686" y="16916"/>
                    <a:pt x="86874" y="16916"/>
                  </a:cubicBezTo>
                  <a:cubicBezTo>
                    <a:pt x="86874" y="16916"/>
                    <a:pt x="89318" y="16728"/>
                    <a:pt x="93077" y="16728"/>
                  </a:cubicBezTo>
                  <a:cubicBezTo>
                    <a:pt x="104166" y="16728"/>
                    <a:pt x="131421" y="18232"/>
                    <a:pt x="145236" y="32047"/>
                  </a:cubicBezTo>
                  <a:cubicBezTo>
                    <a:pt x="148525" y="35243"/>
                    <a:pt x="152002" y="39002"/>
                    <a:pt x="154634" y="44077"/>
                  </a:cubicBezTo>
                  <a:cubicBezTo>
                    <a:pt x="155667" y="46050"/>
                    <a:pt x="156513" y="48212"/>
                    <a:pt x="157359" y="50561"/>
                  </a:cubicBezTo>
                  <a:cubicBezTo>
                    <a:pt x="158581" y="54602"/>
                    <a:pt x="159239" y="58738"/>
                    <a:pt x="159521" y="63437"/>
                  </a:cubicBezTo>
                  <a:cubicBezTo>
                    <a:pt x="160272" y="73680"/>
                    <a:pt x="158957" y="86556"/>
                    <a:pt x="155385" y="104130"/>
                  </a:cubicBezTo>
                  <a:cubicBezTo>
                    <a:pt x="154916" y="106761"/>
                    <a:pt x="154258" y="109863"/>
                    <a:pt x="153506" y="113434"/>
                  </a:cubicBezTo>
                  <a:cubicBezTo>
                    <a:pt x="152096" y="119918"/>
                    <a:pt x="150123" y="128095"/>
                    <a:pt x="147679" y="137587"/>
                  </a:cubicBezTo>
                  <a:lnTo>
                    <a:pt x="147209" y="139278"/>
                  </a:lnTo>
                  <a:cubicBezTo>
                    <a:pt x="146175" y="143038"/>
                    <a:pt x="145236" y="146891"/>
                    <a:pt x="144202" y="150556"/>
                  </a:cubicBezTo>
                  <a:cubicBezTo>
                    <a:pt x="141007" y="162209"/>
                    <a:pt x="135180" y="182415"/>
                    <a:pt x="132454" y="187020"/>
                  </a:cubicBezTo>
                  <a:cubicBezTo>
                    <a:pt x="127755" y="194257"/>
                    <a:pt x="118263" y="203749"/>
                    <a:pt x="86686" y="203749"/>
                  </a:cubicBezTo>
                  <a:close/>
                  <a:moveTo>
                    <a:pt x="80295" y="21052"/>
                  </a:moveTo>
                  <a:cubicBezTo>
                    <a:pt x="69582" y="21052"/>
                    <a:pt x="43267" y="22461"/>
                    <a:pt x="30580" y="35055"/>
                  </a:cubicBezTo>
                  <a:cubicBezTo>
                    <a:pt x="20054" y="45204"/>
                    <a:pt x="12160" y="57328"/>
                    <a:pt x="21746" y="103096"/>
                  </a:cubicBezTo>
                  <a:cubicBezTo>
                    <a:pt x="25505" y="124054"/>
                    <a:pt x="39978" y="177998"/>
                    <a:pt x="44113" y="184765"/>
                  </a:cubicBezTo>
                  <a:cubicBezTo>
                    <a:pt x="50128" y="194727"/>
                    <a:pt x="64037" y="199520"/>
                    <a:pt x="86686" y="199520"/>
                  </a:cubicBezTo>
                  <a:cubicBezTo>
                    <a:pt x="116102" y="199520"/>
                    <a:pt x="124654" y="191061"/>
                    <a:pt x="128601" y="184765"/>
                  </a:cubicBezTo>
                  <a:cubicBezTo>
                    <a:pt x="130387" y="181757"/>
                    <a:pt x="134710" y="168224"/>
                    <a:pt x="139973" y="149334"/>
                  </a:cubicBezTo>
                  <a:cubicBezTo>
                    <a:pt x="141007" y="145669"/>
                    <a:pt x="142040" y="141910"/>
                    <a:pt x="142980" y="138151"/>
                  </a:cubicBezTo>
                  <a:lnTo>
                    <a:pt x="143450" y="136459"/>
                  </a:lnTo>
                  <a:cubicBezTo>
                    <a:pt x="145893" y="127061"/>
                    <a:pt x="147867" y="118979"/>
                    <a:pt x="149277" y="112494"/>
                  </a:cubicBezTo>
                  <a:cubicBezTo>
                    <a:pt x="150029" y="109017"/>
                    <a:pt x="150686" y="106009"/>
                    <a:pt x="151156" y="103378"/>
                  </a:cubicBezTo>
                  <a:lnTo>
                    <a:pt x="151156" y="103284"/>
                  </a:lnTo>
                  <a:cubicBezTo>
                    <a:pt x="154728" y="86180"/>
                    <a:pt x="156043" y="73586"/>
                    <a:pt x="155292" y="63718"/>
                  </a:cubicBezTo>
                  <a:cubicBezTo>
                    <a:pt x="155010" y="59395"/>
                    <a:pt x="154352" y="55448"/>
                    <a:pt x="153318" y="51877"/>
                  </a:cubicBezTo>
                  <a:cubicBezTo>
                    <a:pt x="152566" y="49809"/>
                    <a:pt x="151814" y="47742"/>
                    <a:pt x="150874" y="46050"/>
                  </a:cubicBezTo>
                  <a:cubicBezTo>
                    <a:pt x="148525" y="41539"/>
                    <a:pt x="145330" y="38156"/>
                    <a:pt x="142228" y="35149"/>
                  </a:cubicBezTo>
                  <a:cubicBezTo>
                    <a:pt x="129541" y="22461"/>
                    <a:pt x="103602" y="21052"/>
                    <a:pt x="93077" y="21052"/>
                  </a:cubicBezTo>
                  <a:cubicBezTo>
                    <a:pt x="89412" y="21052"/>
                    <a:pt x="87062" y="21239"/>
                    <a:pt x="87062" y="21239"/>
                  </a:cubicBezTo>
                  <a:cubicBezTo>
                    <a:pt x="86404" y="21146"/>
                    <a:pt x="84055" y="21052"/>
                    <a:pt x="80295" y="21052"/>
                  </a:cubicBezTo>
                  <a:close/>
                  <a:moveTo>
                    <a:pt x="133206" y="144259"/>
                  </a:moveTo>
                  <a:cubicBezTo>
                    <a:pt x="133018" y="144259"/>
                    <a:pt x="132830" y="144259"/>
                    <a:pt x="132642" y="144259"/>
                  </a:cubicBezTo>
                  <a:cubicBezTo>
                    <a:pt x="131139" y="143977"/>
                    <a:pt x="130011" y="143226"/>
                    <a:pt x="129259" y="142192"/>
                  </a:cubicBezTo>
                  <a:cubicBezTo>
                    <a:pt x="128507" y="141064"/>
                    <a:pt x="128225" y="139748"/>
                    <a:pt x="128413" y="138433"/>
                  </a:cubicBezTo>
                  <a:lnTo>
                    <a:pt x="130105" y="129316"/>
                  </a:lnTo>
                  <a:cubicBezTo>
                    <a:pt x="130575" y="126591"/>
                    <a:pt x="133300" y="124805"/>
                    <a:pt x="135932" y="125275"/>
                  </a:cubicBezTo>
                  <a:cubicBezTo>
                    <a:pt x="137247" y="125463"/>
                    <a:pt x="138375" y="126215"/>
                    <a:pt x="139221" y="127343"/>
                  </a:cubicBezTo>
                  <a:cubicBezTo>
                    <a:pt x="139973" y="128471"/>
                    <a:pt x="140255" y="129786"/>
                    <a:pt x="140067" y="131102"/>
                  </a:cubicBezTo>
                  <a:lnTo>
                    <a:pt x="138375" y="140218"/>
                  </a:lnTo>
                  <a:cubicBezTo>
                    <a:pt x="137811" y="142568"/>
                    <a:pt x="135650" y="144259"/>
                    <a:pt x="133206" y="144259"/>
                  </a:cubicBezTo>
                  <a:close/>
                  <a:moveTo>
                    <a:pt x="134992" y="129316"/>
                  </a:moveTo>
                  <a:cubicBezTo>
                    <a:pt x="134616" y="129316"/>
                    <a:pt x="134240" y="129598"/>
                    <a:pt x="134240" y="129974"/>
                  </a:cubicBezTo>
                  <a:lnTo>
                    <a:pt x="132548" y="139090"/>
                  </a:lnTo>
                  <a:cubicBezTo>
                    <a:pt x="132454" y="139466"/>
                    <a:pt x="132830" y="139936"/>
                    <a:pt x="133206" y="140030"/>
                  </a:cubicBezTo>
                  <a:cubicBezTo>
                    <a:pt x="133770" y="140124"/>
                    <a:pt x="134052" y="139748"/>
                    <a:pt x="134146" y="139372"/>
                  </a:cubicBezTo>
                  <a:lnTo>
                    <a:pt x="135838" y="130256"/>
                  </a:lnTo>
                  <a:cubicBezTo>
                    <a:pt x="135932" y="129786"/>
                    <a:pt x="135650" y="129410"/>
                    <a:pt x="135180" y="129316"/>
                  </a:cubicBezTo>
                  <a:cubicBezTo>
                    <a:pt x="135180" y="129316"/>
                    <a:pt x="135086" y="129316"/>
                    <a:pt x="134992" y="129316"/>
                  </a:cubicBezTo>
                  <a:close/>
                  <a:moveTo>
                    <a:pt x="37065" y="144071"/>
                  </a:moveTo>
                  <a:cubicBezTo>
                    <a:pt x="36219" y="144071"/>
                    <a:pt x="35279" y="143789"/>
                    <a:pt x="34433" y="143226"/>
                  </a:cubicBezTo>
                  <a:cubicBezTo>
                    <a:pt x="33305" y="142474"/>
                    <a:pt x="32554" y="141252"/>
                    <a:pt x="32272" y="139936"/>
                  </a:cubicBezTo>
                  <a:lnTo>
                    <a:pt x="30580" y="130820"/>
                  </a:lnTo>
                  <a:cubicBezTo>
                    <a:pt x="30110" y="128095"/>
                    <a:pt x="31896" y="125463"/>
                    <a:pt x="34621" y="124993"/>
                  </a:cubicBezTo>
                  <a:cubicBezTo>
                    <a:pt x="37441" y="124524"/>
                    <a:pt x="39978" y="126309"/>
                    <a:pt x="40448" y="129035"/>
                  </a:cubicBezTo>
                  <a:lnTo>
                    <a:pt x="42140" y="138151"/>
                  </a:lnTo>
                  <a:cubicBezTo>
                    <a:pt x="42422" y="139466"/>
                    <a:pt x="42046" y="140876"/>
                    <a:pt x="41294" y="142004"/>
                  </a:cubicBezTo>
                  <a:cubicBezTo>
                    <a:pt x="40542" y="143038"/>
                    <a:pt x="39320" y="143789"/>
                    <a:pt x="38004" y="143883"/>
                  </a:cubicBezTo>
                  <a:cubicBezTo>
                    <a:pt x="37723" y="143977"/>
                    <a:pt x="37347" y="144071"/>
                    <a:pt x="37065" y="144071"/>
                  </a:cubicBezTo>
                  <a:close/>
                  <a:moveTo>
                    <a:pt x="36877" y="139654"/>
                  </a:moveTo>
                  <a:lnTo>
                    <a:pt x="37535" y="139748"/>
                  </a:lnTo>
                  <a:cubicBezTo>
                    <a:pt x="38004" y="139466"/>
                    <a:pt x="38098" y="139278"/>
                    <a:pt x="38098" y="138902"/>
                  </a:cubicBezTo>
                  <a:lnTo>
                    <a:pt x="36407" y="129786"/>
                  </a:lnTo>
                  <a:cubicBezTo>
                    <a:pt x="36313" y="129316"/>
                    <a:pt x="35937" y="129035"/>
                    <a:pt x="35467" y="129129"/>
                  </a:cubicBezTo>
                  <a:cubicBezTo>
                    <a:pt x="34997" y="129223"/>
                    <a:pt x="34715" y="129598"/>
                    <a:pt x="34809" y="130068"/>
                  </a:cubicBezTo>
                  <a:lnTo>
                    <a:pt x="36501" y="139184"/>
                  </a:lnTo>
                  <a:cubicBezTo>
                    <a:pt x="36501" y="139372"/>
                    <a:pt x="36689" y="139560"/>
                    <a:pt x="36783" y="139654"/>
                  </a:cubicBezTo>
                  <a:lnTo>
                    <a:pt x="36877" y="139654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9" name="Rectangle 518">
            <a:extLst>
              <a:ext uri="{FF2B5EF4-FFF2-40B4-BE49-F238E27FC236}">
                <a16:creationId xmlns:a16="http://schemas.microsoft.com/office/drawing/2014/main" id="{B1AC8434-056E-A44D-9C3F-AC9A1C611EB7}"/>
              </a:ext>
            </a:extLst>
          </p:cNvPr>
          <p:cNvSpPr/>
          <p:nvPr userDrawn="1"/>
        </p:nvSpPr>
        <p:spPr>
          <a:xfrm>
            <a:off x="440341" y="539112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Water</a:t>
            </a: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0949DEAA-A79F-4D4C-A67C-CFD9E7F22423}"/>
              </a:ext>
            </a:extLst>
          </p:cNvPr>
          <p:cNvSpPr/>
          <p:nvPr userDrawn="1"/>
        </p:nvSpPr>
        <p:spPr>
          <a:xfrm>
            <a:off x="1731863" y="539112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Noise</a:t>
            </a: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DDB21FBB-B349-DC4F-8530-D7BF95B48D13}"/>
              </a:ext>
            </a:extLst>
          </p:cNvPr>
          <p:cNvSpPr/>
          <p:nvPr userDrawn="1"/>
        </p:nvSpPr>
        <p:spPr>
          <a:xfrm>
            <a:off x="2955999" y="539112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Music</a:t>
            </a: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89A4A1D0-9685-FE49-BC86-DEF96AD56C3C}"/>
              </a:ext>
            </a:extLst>
          </p:cNvPr>
          <p:cNvSpPr/>
          <p:nvPr userDrawn="1"/>
        </p:nvSpPr>
        <p:spPr>
          <a:xfrm>
            <a:off x="4180135" y="539112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Connection</a:t>
            </a: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C5C5FB9F-12F3-204D-B38A-C4D858CD5726}"/>
              </a:ext>
            </a:extLst>
          </p:cNvPr>
          <p:cNvSpPr/>
          <p:nvPr userDrawn="1"/>
        </p:nvSpPr>
        <p:spPr>
          <a:xfrm>
            <a:off x="5409373" y="539112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Community</a:t>
            </a:r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A88AA89E-B4A7-0D40-B67B-BD286A74897A}"/>
              </a:ext>
            </a:extLst>
          </p:cNvPr>
          <p:cNvSpPr/>
          <p:nvPr userDrawn="1"/>
        </p:nvSpPr>
        <p:spPr>
          <a:xfrm>
            <a:off x="440341" y="2027395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CI Implant</a:t>
            </a:r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92BEB3A2-6475-FA4D-9953-20D706FB7D21}"/>
              </a:ext>
            </a:extLst>
          </p:cNvPr>
          <p:cNvSpPr/>
          <p:nvPr userDrawn="1"/>
        </p:nvSpPr>
        <p:spPr>
          <a:xfrm>
            <a:off x="1731863" y="2027395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CI BTE</a:t>
            </a: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6A54285D-FA34-744A-87C3-0F95C5542943}"/>
              </a:ext>
            </a:extLst>
          </p:cNvPr>
          <p:cNvSpPr/>
          <p:nvPr userDrawn="1"/>
        </p:nvSpPr>
        <p:spPr>
          <a:xfrm>
            <a:off x="2955999" y="2027395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CI OTE</a:t>
            </a:r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29BD0875-C03E-7049-AEE4-36DA11ACD1DB}"/>
              </a:ext>
            </a:extLst>
          </p:cNvPr>
          <p:cNvSpPr/>
          <p:nvPr userDrawn="1"/>
        </p:nvSpPr>
        <p:spPr>
          <a:xfrm>
            <a:off x="4180135" y="2027395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Baha Implant</a:t>
            </a: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80F9A90F-BB56-2246-967C-EAC4C9F70886}"/>
              </a:ext>
            </a:extLst>
          </p:cNvPr>
          <p:cNvSpPr/>
          <p:nvPr userDrawn="1"/>
        </p:nvSpPr>
        <p:spPr>
          <a:xfrm>
            <a:off x="5409373" y="2027395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Baha SP</a:t>
            </a: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76F87D30-65D0-F948-84A6-4195E5B9AFB0}"/>
              </a:ext>
            </a:extLst>
          </p:cNvPr>
          <p:cNvSpPr/>
          <p:nvPr userDrawn="1"/>
        </p:nvSpPr>
        <p:spPr>
          <a:xfrm>
            <a:off x="440341" y="4990874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>
                <a:solidFill>
                  <a:srgbClr val="404042"/>
                </a:solidFill>
                <a:effectLst/>
                <a:latin typeface="Circular Std Bold Italic" panose="020B0604020101020102" pitchFamily="34" charset="77"/>
              </a:rPr>
              <a:t>Paediatric</a:t>
            </a: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3EC10284-A93D-0F4A-8575-3AAF1AA3B7BC}"/>
              </a:ext>
            </a:extLst>
          </p:cNvPr>
          <p:cNvSpPr/>
          <p:nvPr userDrawn="1"/>
        </p:nvSpPr>
        <p:spPr>
          <a:xfrm>
            <a:off x="1731863" y="4990874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Adult</a:t>
            </a: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1813756B-F9EE-1844-AB6E-767060BC1C64}"/>
              </a:ext>
            </a:extLst>
          </p:cNvPr>
          <p:cNvSpPr/>
          <p:nvPr userDrawn="1"/>
        </p:nvSpPr>
        <p:spPr>
          <a:xfrm>
            <a:off x="2955999" y="4990874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Clinician</a:t>
            </a: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1C2D1DEC-193B-8C41-A55A-67DCD9988CBC}"/>
              </a:ext>
            </a:extLst>
          </p:cNvPr>
          <p:cNvSpPr/>
          <p:nvPr userDrawn="1"/>
        </p:nvSpPr>
        <p:spPr>
          <a:xfrm>
            <a:off x="4180135" y="4990874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Surgeon</a:t>
            </a: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46DC675D-372F-2B44-9812-A11267ED4FCB}"/>
              </a:ext>
            </a:extLst>
          </p:cNvPr>
          <p:cNvSpPr/>
          <p:nvPr userDrawn="1"/>
        </p:nvSpPr>
        <p:spPr>
          <a:xfrm>
            <a:off x="440341" y="3501008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CI System</a:t>
            </a:r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3770A99A-D40A-B246-839F-D6948B0439E3}"/>
              </a:ext>
            </a:extLst>
          </p:cNvPr>
          <p:cNvSpPr/>
          <p:nvPr userDrawn="1"/>
        </p:nvSpPr>
        <p:spPr>
          <a:xfrm>
            <a:off x="1731863" y="3501008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Baha System</a:t>
            </a: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CC1C14B1-3536-7747-A529-23EA69F72FF8}"/>
              </a:ext>
            </a:extLst>
          </p:cNvPr>
          <p:cNvSpPr/>
          <p:nvPr userDrawn="1"/>
        </p:nvSpPr>
        <p:spPr>
          <a:xfrm>
            <a:off x="2955999" y="3501008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Osia System</a:t>
            </a: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C0B7BCA4-0D79-2D44-A1FB-0D259576DC57}"/>
              </a:ext>
            </a:extLst>
          </p:cNvPr>
          <p:cNvSpPr/>
          <p:nvPr userDrawn="1"/>
        </p:nvSpPr>
        <p:spPr>
          <a:xfrm>
            <a:off x="6673011" y="2027395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Osia</a:t>
            </a:r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74F52E52-D367-FB43-AFCD-69A5679F73A9}"/>
              </a:ext>
            </a:extLst>
          </p:cNvPr>
          <p:cNvSpPr/>
          <p:nvPr userDrawn="1"/>
        </p:nvSpPr>
        <p:spPr>
          <a:xfrm>
            <a:off x="7897147" y="2027395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Osia SP</a:t>
            </a:r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74E72FBB-24FF-DD45-B85C-090DC9556ABC}"/>
              </a:ext>
            </a:extLst>
          </p:cNvPr>
          <p:cNvSpPr/>
          <p:nvPr userDrawn="1"/>
        </p:nvSpPr>
        <p:spPr>
          <a:xfrm>
            <a:off x="9126385" y="2027395"/>
            <a:ext cx="11111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Cochlear Family</a:t>
            </a: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AF6360E0-1E82-C844-994B-1ED408034D2F}"/>
              </a:ext>
            </a:extLst>
          </p:cNvPr>
          <p:cNvSpPr/>
          <p:nvPr userDrawn="1"/>
        </p:nvSpPr>
        <p:spPr>
          <a:xfrm>
            <a:off x="8068022" y="4114675"/>
            <a:ext cx="2471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Select icon’s shape fill to change icon colour</a:t>
            </a:r>
          </a:p>
        </p:txBody>
      </p:sp>
      <p:grpSp>
        <p:nvGrpSpPr>
          <p:cNvPr id="541" name="Graphic 362">
            <a:extLst>
              <a:ext uri="{FF2B5EF4-FFF2-40B4-BE49-F238E27FC236}">
                <a16:creationId xmlns:a16="http://schemas.microsoft.com/office/drawing/2014/main" id="{600BDD41-0D88-7A4E-8C73-BEFB03E8C143}"/>
              </a:ext>
            </a:extLst>
          </p:cNvPr>
          <p:cNvGrpSpPr/>
          <p:nvPr userDrawn="1"/>
        </p:nvGrpSpPr>
        <p:grpSpPr>
          <a:xfrm>
            <a:off x="7725277" y="4963471"/>
            <a:ext cx="685490" cy="685490"/>
            <a:chOff x="5903904" y="3236904"/>
            <a:chExt cx="384190" cy="384190"/>
          </a:xfrm>
          <a:solidFill>
            <a:schemeClr val="tx2"/>
          </a:solidFill>
        </p:grpSpPr>
        <p:sp>
          <p:nvSpPr>
            <p:cNvPr id="542" name="Freeform 541">
              <a:extLst>
                <a:ext uri="{FF2B5EF4-FFF2-40B4-BE49-F238E27FC236}">
                  <a16:creationId xmlns:a16="http://schemas.microsoft.com/office/drawing/2014/main" id="{304C98DC-8019-5342-987D-225EC681484D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095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095 w 384190"/>
                <a:gd name="connsiteY4" fmla="*/ 384190 h 384190"/>
                <a:gd name="connsiteX5" fmla="*/ 192095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095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095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190" y="298011"/>
                    <a:pt x="298011" y="384190"/>
                    <a:pt x="192095" y="384190"/>
                  </a:cubicBezTo>
                  <a:close/>
                  <a:moveTo>
                    <a:pt x="192095" y="9398"/>
                  </a:moveTo>
                  <a:cubicBezTo>
                    <a:pt x="91349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842" y="9398"/>
                    <a:pt x="192095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 542">
              <a:extLst>
                <a:ext uri="{FF2B5EF4-FFF2-40B4-BE49-F238E27FC236}">
                  <a16:creationId xmlns:a16="http://schemas.microsoft.com/office/drawing/2014/main" id="{C2EB4C9E-BAAC-8F4B-B32C-E8442A33448C}"/>
                </a:ext>
              </a:extLst>
            </p:cNvPr>
            <p:cNvSpPr/>
            <p:nvPr/>
          </p:nvSpPr>
          <p:spPr>
            <a:xfrm>
              <a:off x="5965367" y="3414057"/>
              <a:ext cx="261076" cy="29979"/>
            </a:xfrm>
            <a:custGeom>
              <a:avLst/>
              <a:gdLst>
                <a:gd name="connsiteX0" fmla="*/ 171326 w 261076"/>
                <a:gd name="connsiteY0" fmla="*/ 29886 h 29979"/>
                <a:gd name="connsiteX1" fmla="*/ 132794 w 261076"/>
                <a:gd name="connsiteY1" fmla="*/ 10714 h 29979"/>
                <a:gd name="connsiteX2" fmla="*/ 94074 w 261076"/>
                <a:gd name="connsiteY2" fmla="*/ 29886 h 29979"/>
                <a:gd name="connsiteX3" fmla="*/ 54790 w 261076"/>
                <a:gd name="connsiteY3" fmla="*/ 9774 h 29979"/>
                <a:gd name="connsiteX4" fmla="*/ 0 w 261076"/>
                <a:gd name="connsiteY4" fmla="*/ 28946 h 29979"/>
                <a:gd name="connsiteX5" fmla="*/ 1692 w 261076"/>
                <a:gd name="connsiteY5" fmla="*/ 21146 h 29979"/>
                <a:gd name="connsiteX6" fmla="*/ 52817 w 261076"/>
                <a:gd name="connsiteY6" fmla="*/ 1034 h 29979"/>
                <a:gd name="connsiteX7" fmla="*/ 53945 w 261076"/>
                <a:gd name="connsiteY7" fmla="*/ 0 h 29979"/>
                <a:gd name="connsiteX8" fmla="*/ 57704 w 261076"/>
                <a:gd name="connsiteY8" fmla="*/ 0 h 29979"/>
                <a:gd name="connsiteX9" fmla="*/ 58925 w 261076"/>
                <a:gd name="connsiteY9" fmla="*/ 1880 h 29979"/>
                <a:gd name="connsiteX10" fmla="*/ 94074 w 261076"/>
                <a:gd name="connsiteY10" fmla="*/ 21991 h 29979"/>
                <a:gd name="connsiteX11" fmla="*/ 129223 w 261076"/>
                <a:gd name="connsiteY11" fmla="*/ 2068 h 29979"/>
                <a:gd name="connsiteX12" fmla="*/ 130350 w 261076"/>
                <a:gd name="connsiteY12" fmla="*/ 94 h 29979"/>
                <a:gd name="connsiteX13" fmla="*/ 134861 w 261076"/>
                <a:gd name="connsiteY13" fmla="*/ 94 h 29979"/>
                <a:gd name="connsiteX14" fmla="*/ 136083 w 261076"/>
                <a:gd name="connsiteY14" fmla="*/ 1974 h 29979"/>
                <a:gd name="connsiteX15" fmla="*/ 171232 w 261076"/>
                <a:gd name="connsiteY15" fmla="*/ 22085 h 29979"/>
                <a:gd name="connsiteX16" fmla="*/ 206380 w 261076"/>
                <a:gd name="connsiteY16" fmla="*/ 2162 h 29979"/>
                <a:gd name="connsiteX17" fmla="*/ 207508 w 261076"/>
                <a:gd name="connsiteY17" fmla="*/ 188 h 29979"/>
                <a:gd name="connsiteX18" fmla="*/ 211643 w 261076"/>
                <a:gd name="connsiteY18" fmla="*/ 188 h 29979"/>
                <a:gd name="connsiteX19" fmla="*/ 212865 w 261076"/>
                <a:gd name="connsiteY19" fmla="*/ 1504 h 29979"/>
                <a:gd name="connsiteX20" fmla="*/ 259479 w 261076"/>
                <a:gd name="connsiteY20" fmla="*/ 21333 h 29979"/>
                <a:gd name="connsiteX21" fmla="*/ 261076 w 261076"/>
                <a:gd name="connsiteY21" fmla="*/ 29134 h 29979"/>
                <a:gd name="connsiteX22" fmla="*/ 210327 w 261076"/>
                <a:gd name="connsiteY22" fmla="*/ 10338 h 29979"/>
                <a:gd name="connsiteX23" fmla="*/ 171326 w 261076"/>
                <a:gd name="connsiteY23" fmla="*/ 29886 h 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76" h="29979">
                  <a:moveTo>
                    <a:pt x="171326" y="29886"/>
                  </a:moveTo>
                  <a:cubicBezTo>
                    <a:pt x="151684" y="29886"/>
                    <a:pt x="138621" y="17668"/>
                    <a:pt x="132794" y="10714"/>
                  </a:cubicBezTo>
                  <a:cubicBezTo>
                    <a:pt x="127155" y="17668"/>
                    <a:pt x="114468" y="29886"/>
                    <a:pt x="94074" y="29886"/>
                  </a:cubicBezTo>
                  <a:cubicBezTo>
                    <a:pt x="73586" y="29886"/>
                    <a:pt x="60241" y="16447"/>
                    <a:pt x="54790" y="9774"/>
                  </a:cubicBezTo>
                  <a:cubicBezTo>
                    <a:pt x="46144" y="16822"/>
                    <a:pt x="22649" y="33739"/>
                    <a:pt x="0" y="28946"/>
                  </a:cubicBezTo>
                  <a:lnTo>
                    <a:pt x="1692" y="21146"/>
                  </a:lnTo>
                  <a:cubicBezTo>
                    <a:pt x="25469" y="26220"/>
                    <a:pt x="52535" y="1316"/>
                    <a:pt x="52817" y="1034"/>
                  </a:cubicBezTo>
                  <a:lnTo>
                    <a:pt x="53945" y="0"/>
                  </a:lnTo>
                  <a:lnTo>
                    <a:pt x="57704" y="0"/>
                  </a:lnTo>
                  <a:lnTo>
                    <a:pt x="58925" y="1880"/>
                  </a:lnTo>
                  <a:cubicBezTo>
                    <a:pt x="59019" y="2068"/>
                    <a:pt x="71801" y="21991"/>
                    <a:pt x="94074" y="21991"/>
                  </a:cubicBezTo>
                  <a:cubicBezTo>
                    <a:pt x="117381" y="21991"/>
                    <a:pt x="128753" y="2819"/>
                    <a:pt x="129223" y="2068"/>
                  </a:cubicBezTo>
                  <a:lnTo>
                    <a:pt x="130350" y="94"/>
                  </a:lnTo>
                  <a:lnTo>
                    <a:pt x="134861" y="94"/>
                  </a:lnTo>
                  <a:lnTo>
                    <a:pt x="136083" y="1974"/>
                  </a:lnTo>
                  <a:cubicBezTo>
                    <a:pt x="136177" y="2162"/>
                    <a:pt x="148958" y="22085"/>
                    <a:pt x="171232" y="22085"/>
                  </a:cubicBezTo>
                  <a:cubicBezTo>
                    <a:pt x="194633" y="22085"/>
                    <a:pt x="206286" y="2350"/>
                    <a:pt x="206380" y="2162"/>
                  </a:cubicBezTo>
                  <a:lnTo>
                    <a:pt x="207508" y="188"/>
                  </a:lnTo>
                  <a:lnTo>
                    <a:pt x="211643" y="188"/>
                  </a:lnTo>
                  <a:lnTo>
                    <a:pt x="212865" y="1504"/>
                  </a:lnTo>
                  <a:cubicBezTo>
                    <a:pt x="213053" y="1786"/>
                    <a:pt x="235420" y="26314"/>
                    <a:pt x="259479" y="21333"/>
                  </a:cubicBezTo>
                  <a:lnTo>
                    <a:pt x="261076" y="29134"/>
                  </a:lnTo>
                  <a:cubicBezTo>
                    <a:pt x="238333" y="33833"/>
                    <a:pt x="218222" y="17762"/>
                    <a:pt x="210327" y="10338"/>
                  </a:cubicBezTo>
                  <a:cubicBezTo>
                    <a:pt x="205158" y="17010"/>
                    <a:pt x="192283" y="29886"/>
                    <a:pt x="171326" y="29886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 543">
              <a:extLst>
                <a:ext uri="{FF2B5EF4-FFF2-40B4-BE49-F238E27FC236}">
                  <a16:creationId xmlns:a16="http://schemas.microsoft.com/office/drawing/2014/main" id="{FDCE1861-ECA9-5345-B5BB-5A4D66196339}"/>
                </a:ext>
              </a:extLst>
            </p:cNvPr>
            <p:cNvSpPr/>
            <p:nvPr/>
          </p:nvSpPr>
          <p:spPr>
            <a:xfrm>
              <a:off x="5972604" y="3367349"/>
              <a:ext cx="246791" cy="29321"/>
            </a:xfrm>
            <a:custGeom>
              <a:avLst/>
              <a:gdLst>
                <a:gd name="connsiteX0" fmla="*/ 7988 w 246791"/>
                <a:gd name="connsiteY0" fmla="*/ 29322 h 29321"/>
                <a:gd name="connsiteX1" fmla="*/ 0 w 246791"/>
                <a:gd name="connsiteY1" fmla="*/ 28476 h 29321"/>
                <a:gd name="connsiteX2" fmla="*/ 1504 w 246791"/>
                <a:gd name="connsiteY2" fmla="*/ 21615 h 29321"/>
                <a:gd name="connsiteX3" fmla="*/ 45580 w 246791"/>
                <a:gd name="connsiteY3" fmla="*/ 1316 h 29321"/>
                <a:gd name="connsiteX4" fmla="*/ 46614 w 246791"/>
                <a:gd name="connsiteY4" fmla="*/ 0 h 29321"/>
                <a:gd name="connsiteX5" fmla="*/ 50279 w 246791"/>
                <a:gd name="connsiteY5" fmla="*/ 0 h 29321"/>
                <a:gd name="connsiteX6" fmla="*/ 51313 w 246791"/>
                <a:gd name="connsiteY6" fmla="*/ 1692 h 29321"/>
                <a:gd name="connsiteX7" fmla="*/ 86932 w 246791"/>
                <a:gd name="connsiteY7" fmla="*/ 21991 h 29321"/>
                <a:gd name="connsiteX8" fmla="*/ 122456 w 246791"/>
                <a:gd name="connsiteY8" fmla="*/ 1786 h 29321"/>
                <a:gd name="connsiteX9" fmla="*/ 123490 w 246791"/>
                <a:gd name="connsiteY9" fmla="*/ 0 h 29321"/>
                <a:gd name="connsiteX10" fmla="*/ 127437 w 246791"/>
                <a:gd name="connsiteY10" fmla="*/ 0 h 29321"/>
                <a:gd name="connsiteX11" fmla="*/ 128565 w 246791"/>
                <a:gd name="connsiteY11" fmla="*/ 1692 h 29321"/>
                <a:gd name="connsiteX12" fmla="*/ 164183 w 246791"/>
                <a:gd name="connsiteY12" fmla="*/ 21991 h 29321"/>
                <a:gd name="connsiteX13" fmla="*/ 199707 w 246791"/>
                <a:gd name="connsiteY13" fmla="*/ 1786 h 29321"/>
                <a:gd name="connsiteX14" fmla="*/ 200741 w 246791"/>
                <a:gd name="connsiteY14" fmla="*/ 0 h 29321"/>
                <a:gd name="connsiteX15" fmla="*/ 204688 w 246791"/>
                <a:gd name="connsiteY15" fmla="*/ 0 h 29321"/>
                <a:gd name="connsiteX16" fmla="*/ 205816 w 246791"/>
                <a:gd name="connsiteY16" fmla="*/ 1692 h 29321"/>
                <a:gd name="connsiteX17" fmla="*/ 245382 w 246791"/>
                <a:gd name="connsiteY17" fmla="*/ 21239 h 29321"/>
                <a:gd name="connsiteX18" fmla="*/ 246791 w 246791"/>
                <a:gd name="connsiteY18" fmla="*/ 28100 h 29321"/>
                <a:gd name="connsiteX19" fmla="*/ 202809 w 246791"/>
                <a:gd name="connsiteY19" fmla="*/ 9586 h 29321"/>
                <a:gd name="connsiteX20" fmla="*/ 164089 w 246791"/>
                <a:gd name="connsiteY20" fmla="*/ 29040 h 29321"/>
                <a:gd name="connsiteX21" fmla="*/ 125557 w 246791"/>
                <a:gd name="connsiteY21" fmla="*/ 9586 h 29321"/>
                <a:gd name="connsiteX22" fmla="*/ 86838 w 246791"/>
                <a:gd name="connsiteY22" fmla="*/ 29040 h 29321"/>
                <a:gd name="connsiteX23" fmla="*/ 48024 w 246791"/>
                <a:gd name="connsiteY23" fmla="*/ 9210 h 29321"/>
                <a:gd name="connsiteX24" fmla="*/ 7988 w 246791"/>
                <a:gd name="connsiteY24" fmla="*/ 29322 h 2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6791" h="29320">
                  <a:moveTo>
                    <a:pt x="7988" y="29322"/>
                  </a:moveTo>
                  <a:cubicBezTo>
                    <a:pt x="5357" y="29322"/>
                    <a:pt x="2725" y="29040"/>
                    <a:pt x="0" y="28476"/>
                  </a:cubicBezTo>
                  <a:lnTo>
                    <a:pt x="1504" y="21615"/>
                  </a:lnTo>
                  <a:cubicBezTo>
                    <a:pt x="25281" y="26690"/>
                    <a:pt x="45298" y="1598"/>
                    <a:pt x="45580" y="1316"/>
                  </a:cubicBezTo>
                  <a:lnTo>
                    <a:pt x="46614" y="0"/>
                  </a:lnTo>
                  <a:lnTo>
                    <a:pt x="50279" y="0"/>
                  </a:lnTo>
                  <a:lnTo>
                    <a:pt x="51313" y="1692"/>
                  </a:lnTo>
                  <a:cubicBezTo>
                    <a:pt x="51407" y="1880"/>
                    <a:pt x="64282" y="21991"/>
                    <a:pt x="86932" y="21991"/>
                  </a:cubicBezTo>
                  <a:cubicBezTo>
                    <a:pt x="110520" y="21991"/>
                    <a:pt x="121986" y="2631"/>
                    <a:pt x="122456" y="1786"/>
                  </a:cubicBezTo>
                  <a:lnTo>
                    <a:pt x="123490" y="0"/>
                  </a:lnTo>
                  <a:lnTo>
                    <a:pt x="127437" y="0"/>
                  </a:lnTo>
                  <a:lnTo>
                    <a:pt x="128565" y="1692"/>
                  </a:lnTo>
                  <a:cubicBezTo>
                    <a:pt x="128659" y="1880"/>
                    <a:pt x="141534" y="21991"/>
                    <a:pt x="164183" y="21991"/>
                  </a:cubicBezTo>
                  <a:cubicBezTo>
                    <a:pt x="187866" y="21991"/>
                    <a:pt x="199614" y="1974"/>
                    <a:pt x="199707" y="1786"/>
                  </a:cubicBezTo>
                  <a:lnTo>
                    <a:pt x="200741" y="0"/>
                  </a:lnTo>
                  <a:lnTo>
                    <a:pt x="204688" y="0"/>
                  </a:lnTo>
                  <a:lnTo>
                    <a:pt x="205816" y="1692"/>
                  </a:lnTo>
                  <a:cubicBezTo>
                    <a:pt x="206474" y="2725"/>
                    <a:pt x="221511" y="26220"/>
                    <a:pt x="245382" y="21239"/>
                  </a:cubicBezTo>
                  <a:lnTo>
                    <a:pt x="246791" y="28100"/>
                  </a:lnTo>
                  <a:cubicBezTo>
                    <a:pt x="224518" y="32705"/>
                    <a:pt x="209012" y="17292"/>
                    <a:pt x="202809" y="9586"/>
                  </a:cubicBezTo>
                  <a:cubicBezTo>
                    <a:pt x="197452" y="16447"/>
                    <a:pt x="184765" y="29040"/>
                    <a:pt x="164089" y="29040"/>
                  </a:cubicBezTo>
                  <a:cubicBezTo>
                    <a:pt x="144165" y="29040"/>
                    <a:pt x="131102" y="16353"/>
                    <a:pt x="125557" y="9586"/>
                  </a:cubicBezTo>
                  <a:cubicBezTo>
                    <a:pt x="120200" y="16447"/>
                    <a:pt x="107513" y="29040"/>
                    <a:pt x="86838" y="29040"/>
                  </a:cubicBezTo>
                  <a:cubicBezTo>
                    <a:pt x="66538" y="29040"/>
                    <a:pt x="53381" y="15883"/>
                    <a:pt x="48024" y="9210"/>
                  </a:cubicBezTo>
                  <a:cubicBezTo>
                    <a:pt x="41821" y="15695"/>
                    <a:pt x="26690" y="29322"/>
                    <a:pt x="7988" y="29322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 544">
              <a:extLst>
                <a:ext uri="{FF2B5EF4-FFF2-40B4-BE49-F238E27FC236}">
                  <a16:creationId xmlns:a16="http://schemas.microsoft.com/office/drawing/2014/main" id="{E904B41B-90E6-6747-B852-9E1C4FDDF7C5}"/>
                </a:ext>
              </a:extLst>
            </p:cNvPr>
            <p:cNvSpPr/>
            <p:nvPr/>
          </p:nvSpPr>
          <p:spPr>
            <a:xfrm>
              <a:off x="5969220" y="3461705"/>
              <a:ext cx="252524" cy="29039"/>
            </a:xfrm>
            <a:custGeom>
              <a:avLst/>
              <a:gdLst>
                <a:gd name="connsiteX0" fmla="*/ 167472 w 252524"/>
                <a:gd name="connsiteY0" fmla="*/ 29040 h 29039"/>
                <a:gd name="connsiteX1" fmla="*/ 128941 w 252524"/>
                <a:gd name="connsiteY1" fmla="*/ 9586 h 29039"/>
                <a:gd name="connsiteX2" fmla="*/ 90221 w 252524"/>
                <a:gd name="connsiteY2" fmla="*/ 29040 h 29039"/>
                <a:gd name="connsiteX3" fmla="*/ 51407 w 252524"/>
                <a:gd name="connsiteY3" fmla="*/ 9116 h 29039"/>
                <a:gd name="connsiteX4" fmla="*/ 0 w 252524"/>
                <a:gd name="connsiteY4" fmla="*/ 24247 h 29039"/>
                <a:gd name="connsiteX5" fmla="*/ 2725 w 252524"/>
                <a:gd name="connsiteY5" fmla="*/ 17762 h 29039"/>
                <a:gd name="connsiteX6" fmla="*/ 48870 w 252524"/>
                <a:gd name="connsiteY6" fmla="*/ 1410 h 29039"/>
                <a:gd name="connsiteX7" fmla="*/ 49903 w 252524"/>
                <a:gd name="connsiteY7" fmla="*/ 0 h 29039"/>
                <a:gd name="connsiteX8" fmla="*/ 53569 w 252524"/>
                <a:gd name="connsiteY8" fmla="*/ 0 h 29039"/>
                <a:gd name="connsiteX9" fmla="*/ 54602 w 252524"/>
                <a:gd name="connsiteY9" fmla="*/ 1692 h 29039"/>
                <a:gd name="connsiteX10" fmla="*/ 90221 w 252524"/>
                <a:gd name="connsiteY10" fmla="*/ 21991 h 29039"/>
                <a:gd name="connsiteX11" fmla="*/ 125839 w 252524"/>
                <a:gd name="connsiteY11" fmla="*/ 1786 h 29039"/>
                <a:gd name="connsiteX12" fmla="*/ 126873 w 252524"/>
                <a:gd name="connsiteY12" fmla="*/ 0 h 29039"/>
                <a:gd name="connsiteX13" fmla="*/ 130820 w 252524"/>
                <a:gd name="connsiteY13" fmla="*/ 0 h 29039"/>
                <a:gd name="connsiteX14" fmla="*/ 131854 w 252524"/>
                <a:gd name="connsiteY14" fmla="*/ 1692 h 29039"/>
                <a:gd name="connsiteX15" fmla="*/ 167472 w 252524"/>
                <a:gd name="connsiteY15" fmla="*/ 21991 h 29039"/>
                <a:gd name="connsiteX16" fmla="*/ 203091 w 252524"/>
                <a:gd name="connsiteY16" fmla="*/ 1786 h 29039"/>
                <a:gd name="connsiteX17" fmla="*/ 204125 w 252524"/>
                <a:gd name="connsiteY17" fmla="*/ 0 h 29039"/>
                <a:gd name="connsiteX18" fmla="*/ 207696 w 252524"/>
                <a:gd name="connsiteY18" fmla="*/ 0 h 29039"/>
                <a:gd name="connsiteX19" fmla="*/ 208824 w 252524"/>
                <a:gd name="connsiteY19" fmla="*/ 1222 h 29039"/>
                <a:gd name="connsiteX20" fmla="*/ 250833 w 252524"/>
                <a:gd name="connsiteY20" fmla="*/ 13251 h 29039"/>
                <a:gd name="connsiteX21" fmla="*/ 252524 w 252524"/>
                <a:gd name="connsiteY21" fmla="*/ 20112 h 29039"/>
                <a:gd name="connsiteX22" fmla="*/ 206662 w 252524"/>
                <a:gd name="connsiteY22" fmla="*/ 9022 h 29039"/>
                <a:gd name="connsiteX23" fmla="*/ 167472 w 252524"/>
                <a:gd name="connsiteY23" fmla="*/ 29040 h 2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2524" h="29039">
                  <a:moveTo>
                    <a:pt x="167472" y="29040"/>
                  </a:moveTo>
                  <a:cubicBezTo>
                    <a:pt x="147643" y="29040"/>
                    <a:pt x="134579" y="16353"/>
                    <a:pt x="128941" y="9586"/>
                  </a:cubicBezTo>
                  <a:cubicBezTo>
                    <a:pt x="123584" y="16447"/>
                    <a:pt x="110896" y="29040"/>
                    <a:pt x="90221" y="29040"/>
                  </a:cubicBezTo>
                  <a:cubicBezTo>
                    <a:pt x="69921" y="29040"/>
                    <a:pt x="56764" y="15789"/>
                    <a:pt x="51407" y="9116"/>
                  </a:cubicBezTo>
                  <a:cubicBezTo>
                    <a:pt x="43983" y="16822"/>
                    <a:pt x="23871" y="34209"/>
                    <a:pt x="0" y="24247"/>
                  </a:cubicBezTo>
                  <a:lnTo>
                    <a:pt x="2725" y="17762"/>
                  </a:lnTo>
                  <a:cubicBezTo>
                    <a:pt x="27724" y="28100"/>
                    <a:pt x="48024" y="2537"/>
                    <a:pt x="48870" y="1410"/>
                  </a:cubicBezTo>
                  <a:lnTo>
                    <a:pt x="49903" y="0"/>
                  </a:lnTo>
                  <a:lnTo>
                    <a:pt x="53569" y="0"/>
                  </a:lnTo>
                  <a:lnTo>
                    <a:pt x="54602" y="1692"/>
                  </a:lnTo>
                  <a:cubicBezTo>
                    <a:pt x="54696" y="1880"/>
                    <a:pt x="67572" y="21991"/>
                    <a:pt x="90221" y="21991"/>
                  </a:cubicBezTo>
                  <a:cubicBezTo>
                    <a:pt x="113904" y="21991"/>
                    <a:pt x="125651" y="2068"/>
                    <a:pt x="125839" y="1786"/>
                  </a:cubicBezTo>
                  <a:lnTo>
                    <a:pt x="126873" y="0"/>
                  </a:lnTo>
                  <a:lnTo>
                    <a:pt x="130820" y="0"/>
                  </a:lnTo>
                  <a:lnTo>
                    <a:pt x="131854" y="1692"/>
                  </a:lnTo>
                  <a:cubicBezTo>
                    <a:pt x="131948" y="1880"/>
                    <a:pt x="144823" y="21991"/>
                    <a:pt x="167472" y="21991"/>
                  </a:cubicBezTo>
                  <a:cubicBezTo>
                    <a:pt x="191061" y="21991"/>
                    <a:pt x="202527" y="2631"/>
                    <a:pt x="203091" y="1786"/>
                  </a:cubicBezTo>
                  <a:lnTo>
                    <a:pt x="204125" y="0"/>
                  </a:lnTo>
                  <a:lnTo>
                    <a:pt x="207696" y="0"/>
                  </a:lnTo>
                  <a:lnTo>
                    <a:pt x="208824" y="1222"/>
                  </a:lnTo>
                  <a:cubicBezTo>
                    <a:pt x="209481" y="1974"/>
                    <a:pt x="225364" y="19642"/>
                    <a:pt x="250833" y="13251"/>
                  </a:cubicBezTo>
                  <a:lnTo>
                    <a:pt x="252524" y="20112"/>
                  </a:lnTo>
                  <a:cubicBezTo>
                    <a:pt x="229593" y="25845"/>
                    <a:pt x="213241" y="14755"/>
                    <a:pt x="206662" y="9022"/>
                  </a:cubicBezTo>
                  <a:cubicBezTo>
                    <a:pt x="201587" y="15601"/>
                    <a:pt x="188712" y="29040"/>
                    <a:pt x="167472" y="29040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6" name="Graphic 362">
            <a:extLst>
              <a:ext uri="{FF2B5EF4-FFF2-40B4-BE49-F238E27FC236}">
                <a16:creationId xmlns:a16="http://schemas.microsoft.com/office/drawing/2014/main" id="{51005B2F-74A5-4C48-B2E5-619ACF6D0937}"/>
              </a:ext>
            </a:extLst>
          </p:cNvPr>
          <p:cNvGrpSpPr/>
          <p:nvPr userDrawn="1"/>
        </p:nvGrpSpPr>
        <p:grpSpPr>
          <a:xfrm>
            <a:off x="8517364" y="4963471"/>
            <a:ext cx="685490" cy="685490"/>
            <a:chOff x="5903904" y="3236904"/>
            <a:chExt cx="384190" cy="384190"/>
          </a:xfrm>
          <a:solidFill>
            <a:schemeClr val="accent2"/>
          </a:solidFill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D370FDAE-84FD-4241-AB79-6519F8C31F3B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095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095 w 384190"/>
                <a:gd name="connsiteY4" fmla="*/ 384190 h 384190"/>
                <a:gd name="connsiteX5" fmla="*/ 192095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095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095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190" y="298011"/>
                    <a:pt x="298011" y="384190"/>
                    <a:pt x="192095" y="384190"/>
                  </a:cubicBezTo>
                  <a:close/>
                  <a:moveTo>
                    <a:pt x="192095" y="9398"/>
                  </a:moveTo>
                  <a:cubicBezTo>
                    <a:pt x="91349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842" y="9398"/>
                    <a:pt x="192095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 547">
              <a:extLst>
                <a:ext uri="{FF2B5EF4-FFF2-40B4-BE49-F238E27FC236}">
                  <a16:creationId xmlns:a16="http://schemas.microsoft.com/office/drawing/2014/main" id="{53C0C66B-657E-FC43-9A68-221F691E192E}"/>
                </a:ext>
              </a:extLst>
            </p:cNvPr>
            <p:cNvSpPr/>
            <p:nvPr/>
          </p:nvSpPr>
          <p:spPr>
            <a:xfrm>
              <a:off x="5965367" y="3414057"/>
              <a:ext cx="261076" cy="29979"/>
            </a:xfrm>
            <a:custGeom>
              <a:avLst/>
              <a:gdLst>
                <a:gd name="connsiteX0" fmla="*/ 171326 w 261076"/>
                <a:gd name="connsiteY0" fmla="*/ 29886 h 29979"/>
                <a:gd name="connsiteX1" fmla="*/ 132794 w 261076"/>
                <a:gd name="connsiteY1" fmla="*/ 10714 h 29979"/>
                <a:gd name="connsiteX2" fmla="*/ 94074 w 261076"/>
                <a:gd name="connsiteY2" fmla="*/ 29886 h 29979"/>
                <a:gd name="connsiteX3" fmla="*/ 54790 w 261076"/>
                <a:gd name="connsiteY3" fmla="*/ 9774 h 29979"/>
                <a:gd name="connsiteX4" fmla="*/ 0 w 261076"/>
                <a:gd name="connsiteY4" fmla="*/ 28946 h 29979"/>
                <a:gd name="connsiteX5" fmla="*/ 1692 w 261076"/>
                <a:gd name="connsiteY5" fmla="*/ 21146 h 29979"/>
                <a:gd name="connsiteX6" fmla="*/ 52817 w 261076"/>
                <a:gd name="connsiteY6" fmla="*/ 1034 h 29979"/>
                <a:gd name="connsiteX7" fmla="*/ 53945 w 261076"/>
                <a:gd name="connsiteY7" fmla="*/ 0 h 29979"/>
                <a:gd name="connsiteX8" fmla="*/ 57704 w 261076"/>
                <a:gd name="connsiteY8" fmla="*/ 0 h 29979"/>
                <a:gd name="connsiteX9" fmla="*/ 58925 w 261076"/>
                <a:gd name="connsiteY9" fmla="*/ 1880 h 29979"/>
                <a:gd name="connsiteX10" fmla="*/ 94074 w 261076"/>
                <a:gd name="connsiteY10" fmla="*/ 21991 h 29979"/>
                <a:gd name="connsiteX11" fmla="*/ 129223 w 261076"/>
                <a:gd name="connsiteY11" fmla="*/ 2068 h 29979"/>
                <a:gd name="connsiteX12" fmla="*/ 130350 w 261076"/>
                <a:gd name="connsiteY12" fmla="*/ 94 h 29979"/>
                <a:gd name="connsiteX13" fmla="*/ 134861 w 261076"/>
                <a:gd name="connsiteY13" fmla="*/ 94 h 29979"/>
                <a:gd name="connsiteX14" fmla="*/ 136083 w 261076"/>
                <a:gd name="connsiteY14" fmla="*/ 1974 h 29979"/>
                <a:gd name="connsiteX15" fmla="*/ 171232 w 261076"/>
                <a:gd name="connsiteY15" fmla="*/ 22085 h 29979"/>
                <a:gd name="connsiteX16" fmla="*/ 206380 w 261076"/>
                <a:gd name="connsiteY16" fmla="*/ 2162 h 29979"/>
                <a:gd name="connsiteX17" fmla="*/ 207508 w 261076"/>
                <a:gd name="connsiteY17" fmla="*/ 188 h 29979"/>
                <a:gd name="connsiteX18" fmla="*/ 211643 w 261076"/>
                <a:gd name="connsiteY18" fmla="*/ 188 h 29979"/>
                <a:gd name="connsiteX19" fmla="*/ 212865 w 261076"/>
                <a:gd name="connsiteY19" fmla="*/ 1504 h 29979"/>
                <a:gd name="connsiteX20" fmla="*/ 259479 w 261076"/>
                <a:gd name="connsiteY20" fmla="*/ 21333 h 29979"/>
                <a:gd name="connsiteX21" fmla="*/ 261076 w 261076"/>
                <a:gd name="connsiteY21" fmla="*/ 29134 h 29979"/>
                <a:gd name="connsiteX22" fmla="*/ 210327 w 261076"/>
                <a:gd name="connsiteY22" fmla="*/ 10338 h 29979"/>
                <a:gd name="connsiteX23" fmla="*/ 171326 w 261076"/>
                <a:gd name="connsiteY23" fmla="*/ 29886 h 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76" h="29979">
                  <a:moveTo>
                    <a:pt x="171326" y="29886"/>
                  </a:moveTo>
                  <a:cubicBezTo>
                    <a:pt x="151684" y="29886"/>
                    <a:pt x="138621" y="17668"/>
                    <a:pt x="132794" y="10714"/>
                  </a:cubicBezTo>
                  <a:cubicBezTo>
                    <a:pt x="127155" y="17668"/>
                    <a:pt x="114468" y="29886"/>
                    <a:pt x="94074" y="29886"/>
                  </a:cubicBezTo>
                  <a:cubicBezTo>
                    <a:pt x="73586" y="29886"/>
                    <a:pt x="60241" y="16447"/>
                    <a:pt x="54790" y="9774"/>
                  </a:cubicBezTo>
                  <a:cubicBezTo>
                    <a:pt x="46144" y="16822"/>
                    <a:pt x="22649" y="33739"/>
                    <a:pt x="0" y="28946"/>
                  </a:cubicBezTo>
                  <a:lnTo>
                    <a:pt x="1692" y="21146"/>
                  </a:lnTo>
                  <a:cubicBezTo>
                    <a:pt x="25469" y="26220"/>
                    <a:pt x="52535" y="1316"/>
                    <a:pt x="52817" y="1034"/>
                  </a:cubicBezTo>
                  <a:lnTo>
                    <a:pt x="53945" y="0"/>
                  </a:lnTo>
                  <a:lnTo>
                    <a:pt x="57704" y="0"/>
                  </a:lnTo>
                  <a:lnTo>
                    <a:pt x="58925" y="1880"/>
                  </a:lnTo>
                  <a:cubicBezTo>
                    <a:pt x="59019" y="2068"/>
                    <a:pt x="71801" y="21991"/>
                    <a:pt x="94074" y="21991"/>
                  </a:cubicBezTo>
                  <a:cubicBezTo>
                    <a:pt x="117381" y="21991"/>
                    <a:pt x="128753" y="2819"/>
                    <a:pt x="129223" y="2068"/>
                  </a:cubicBezTo>
                  <a:lnTo>
                    <a:pt x="130350" y="94"/>
                  </a:lnTo>
                  <a:lnTo>
                    <a:pt x="134861" y="94"/>
                  </a:lnTo>
                  <a:lnTo>
                    <a:pt x="136083" y="1974"/>
                  </a:lnTo>
                  <a:cubicBezTo>
                    <a:pt x="136177" y="2162"/>
                    <a:pt x="148958" y="22085"/>
                    <a:pt x="171232" y="22085"/>
                  </a:cubicBezTo>
                  <a:cubicBezTo>
                    <a:pt x="194633" y="22085"/>
                    <a:pt x="206286" y="2350"/>
                    <a:pt x="206380" y="2162"/>
                  </a:cubicBezTo>
                  <a:lnTo>
                    <a:pt x="207508" y="188"/>
                  </a:lnTo>
                  <a:lnTo>
                    <a:pt x="211643" y="188"/>
                  </a:lnTo>
                  <a:lnTo>
                    <a:pt x="212865" y="1504"/>
                  </a:lnTo>
                  <a:cubicBezTo>
                    <a:pt x="213053" y="1786"/>
                    <a:pt x="235420" y="26314"/>
                    <a:pt x="259479" y="21333"/>
                  </a:cubicBezTo>
                  <a:lnTo>
                    <a:pt x="261076" y="29134"/>
                  </a:lnTo>
                  <a:cubicBezTo>
                    <a:pt x="238333" y="33833"/>
                    <a:pt x="218222" y="17762"/>
                    <a:pt x="210327" y="10338"/>
                  </a:cubicBezTo>
                  <a:cubicBezTo>
                    <a:pt x="205158" y="17010"/>
                    <a:pt x="192283" y="29886"/>
                    <a:pt x="171326" y="29886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 548">
              <a:extLst>
                <a:ext uri="{FF2B5EF4-FFF2-40B4-BE49-F238E27FC236}">
                  <a16:creationId xmlns:a16="http://schemas.microsoft.com/office/drawing/2014/main" id="{1E5DC226-FF45-ED44-9CAB-109A894F01F0}"/>
                </a:ext>
              </a:extLst>
            </p:cNvPr>
            <p:cNvSpPr/>
            <p:nvPr/>
          </p:nvSpPr>
          <p:spPr>
            <a:xfrm>
              <a:off x="5972604" y="3367349"/>
              <a:ext cx="246791" cy="29321"/>
            </a:xfrm>
            <a:custGeom>
              <a:avLst/>
              <a:gdLst>
                <a:gd name="connsiteX0" fmla="*/ 7988 w 246791"/>
                <a:gd name="connsiteY0" fmla="*/ 29322 h 29321"/>
                <a:gd name="connsiteX1" fmla="*/ 0 w 246791"/>
                <a:gd name="connsiteY1" fmla="*/ 28476 h 29321"/>
                <a:gd name="connsiteX2" fmla="*/ 1504 w 246791"/>
                <a:gd name="connsiteY2" fmla="*/ 21615 h 29321"/>
                <a:gd name="connsiteX3" fmla="*/ 45580 w 246791"/>
                <a:gd name="connsiteY3" fmla="*/ 1316 h 29321"/>
                <a:gd name="connsiteX4" fmla="*/ 46614 w 246791"/>
                <a:gd name="connsiteY4" fmla="*/ 0 h 29321"/>
                <a:gd name="connsiteX5" fmla="*/ 50279 w 246791"/>
                <a:gd name="connsiteY5" fmla="*/ 0 h 29321"/>
                <a:gd name="connsiteX6" fmla="*/ 51313 w 246791"/>
                <a:gd name="connsiteY6" fmla="*/ 1692 h 29321"/>
                <a:gd name="connsiteX7" fmla="*/ 86932 w 246791"/>
                <a:gd name="connsiteY7" fmla="*/ 21991 h 29321"/>
                <a:gd name="connsiteX8" fmla="*/ 122456 w 246791"/>
                <a:gd name="connsiteY8" fmla="*/ 1786 h 29321"/>
                <a:gd name="connsiteX9" fmla="*/ 123490 w 246791"/>
                <a:gd name="connsiteY9" fmla="*/ 0 h 29321"/>
                <a:gd name="connsiteX10" fmla="*/ 127437 w 246791"/>
                <a:gd name="connsiteY10" fmla="*/ 0 h 29321"/>
                <a:gd name="connsiteX11" fmla="*/ 128565 w 246791"/>
                <a:gd name="connsiteY11" fmla="*/ 1692 h 29321"/>
                <a:gd name="connsiteX12" fmla="*/ 164183 w 246791"/>
                <a:gd name="connsiteY12" fmla="*/ 21991 h 29321"/>
                <a:gd name="connsiteX13" fmla="*/ 199707 w 246791"/>
                <a:gd name="connsiteY13" fmla="*/ 1786 h 29321"/>
                <a:gd name="connsiteX14" fmla="*/ 200741 w 246791"/>
                <a:gd name="connsiteY14" fmla="*/ 0 h 29321"/>
                <a:gd name="connsiteX15" fmla="*/ 204688 w 246791"/>
                <a:gd name="connsiteY15" fmla="*/ 0 h 29321"/>
                <a:gd name="connsiteX16" fmla="*/ 205816 w 246791"/>
                <a:gd name="connsiteY16" fmla="*/ 1692 h 29321"/>
                <a:gd name="connsiteX17" fmla="*/ 245382 w 246791"/>
                <a:gd name="connsiteY17" fmla="*/ 21239 h 29321"/>
                <a:gd name="connsiteX18" fmla="*/ 246791 w 246791"/>
                <a:gd name="connsiteY18" fmla="*/ 28100 h 29321"/>
                <a:gd name="connsiteX19" fmla="*/ 202809 w 246791"/>
                <a:gd name="connsiteY19" fmla="*/ 9586 h 29321"/>
                <a:gd name="connsiteX20" fmla="*/ 164089 w 246791"/>
                <a:gd name="connsiteY20" fmla="*/ 29040 h 29321"/>
                <a:gd name="connsiteX21" fmla="*/ 125557 w 246791"/>
                <a:gd name="connsiteY21" fmla="*/ 9586 h 29321"/>
                <a:gd name="connsiteX22" fmla="*/ 86838 w 246791"/>
                <a:gd name="connsiteY22" fmla="*/ 29040 h 29321"/>
                <a:gd name="connsiteX23" fmla="*/ 48024 w 246791"/>
                <a:gd name="connsiteY23" fmla="*/ 9210 h 29321"/>
                <a:gd name="connsiteX24" fmla="*/ 7988 w 246791"/>
                <a:gd name="connsiteY24" fmla="*/ 29322 h 2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6791" h="29320">
                  <a:moveTo>
                    <a:pt x="7988" y="29322"/>
                  </a:moveTo>
                  <a:cubicBezTo>
                    <a:pt x="5357" y="29322"/>
                    <a:pt x="2725" y="29040"/>
                    <a:pt x="0" y="28476"/>
                  </a:cubicBezTo>
                  <a:lnTo>
                    <a:pt x="1504" y="21615"/>
                  </a:lnTo>
                  <a:cubicBezTo>
                    <a:pt x="25281" y="26690"/>
                    <a:pt x="45298" y="1598"/>
                    <a:pt x="45580" y="1316"/>
                  </a:cubicBezTo>
                  <a:lnTo>
                    <a:pt x="46614" y="0"/>
                  </a:lnTo>
                  <a:lnTo>
                    <a:pt x="50279" y="0"/>
                  </a:lnTo>
                  <a:lnTo>
                    <a:pt x="51313" y="1692"/>
                  </a:lnTo>
                  <a:cubicBezTo>
                    <a:pt x="51407" y="1880"/>
                    <a:pt x="64282" y="21991"/>
                    <a:pt x="86932" y="21991"/>
                  </a:cubicBezTo>
                  <a:cubicBezTo>
                    <a:pt x="110520" y="21991"/>
                    <a:pt x="121986" y="2631"/>
                    <a:pt x="122456" y="1786"/>
                  </a:cubicBezTo>
                  <a:lnTo>
                    <a:pt x="123490" y="0"/>
                  </a:lnTo>
                  <a:lnTo>
                    <a:pt x="127437" y="0"/>
                  </a:lnTo>
                  <a:lnTo>
                    <a:pt x="128565" y="1692"/>
                  </a:lnTo>
                  <a:cubicBezTo>
                    <a:pt x="128659" y="1880"/>
                    <a:pt x="141534" y="21991"/>
                    <a:pt x="164183" y="21991"/>
                  </a:cubicBezTo>
                  <a:cubicBezTo>
                    <a:pt x="187866" y="21991"/>
                    <a:pt x="199614" y="1974"/>
                    <a:pt x="199707" y="1786"/>
                  </a:cubicBezTo>
                  <a:lnTo>
                    <a:pt x="200741" y="0"/>
                  </a:lnTo>
                  <a:lnTo>
                    <a:pt x="204688" y="0"/>
                  </a:lnTo>
                  <a:lnTo>
                    <a:pt x="205816" y="1692"/>
                  </a:lnTo>
                  <a:cubicBezTo>
                    <a:pt x="206474" y="2725"/>
                    <a:pt x="221511" y="26220"/>
                    <a:pt x="245382" y="21239"/>
                  </a:cubicBezTo>
                  <a:lnTo>
                    <a:pt x="246791" y="28100"/>
                  </a:lnTo>
                  <a:cubicBezTo>
                    <a:pt x="224518" y="32705"/>
                    <a:pt x="209012" y="17292"/>
                    <a:pt x="202809" y="9586"/>
                  </a:cubicBezTo>
                  <a:cubicBezTo>
                    <a:pt x="197452" y="16447"/>
                    <a:pt x="184765" y="29040"/>
                    <a:pt x="164089" y="29040"/>
                  </a:cubicBezTo>
                  <a:cubicBezTo>
                    <a:pt x="144165" y="29040"/>
                    <a:pt x="131102" y="16353"/>
                    <a:pt x="125557" y="9586"/>
                  </a:cubicBezTo>
                  <a:cubicBezTo>
                    <a:pt x="120200" y="16447"/>
                    <a:pt x="107513" y="29040"/>
                    <a:pt x="86838" y="29040"/>
                  </a:cubicBezTo>
                  <a:cubicBezTo>
                    <a:pt x="66538" y="29040"/>
                    <a:pt x="53381" y="15883"/>
                    <a:pt x="48024" y="9210"/>
                  </a:cubicBezTo>
                  <a:cubicBezTo>
                    <a:pt x="41821" y="15695"/>
                    <a:pt x="26690" y="29322"/>
                    <a:pt x="7988" y="29322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 549">
              <a:extLst>
                <a:ext uri="{FF2B5EF4-FFF2-40B4-BE49-F238E27FC236}">
                  <a16:creationId xmlns:a16="http://schemas.microsoft.com/office/drawing/2014/main" id="{B994E763-12CC-984B-AB45-DE73AEE9A3C8}"/>
                </a:ext>
              </a:extLst>
            </p:cNvPr>
            <p:cNvSpPr/>
            <p:nvPr/>
          </p:nvSpPr>
          <p:spPr>
            <a:xfrm>
              <a:off x="5969220" y="3461705"/>
              <a:ext cx="252524" cy="29039"/>
            </a:xfrm>
            <a:custGeom>
              <a:avLst/>
              <a:gdLst>
                <a:gd name="connsiteX0" fmla="*/ 167472 w 252524"/>
                <a:gd name="connsiteY0" fmla="*/ 29040 h 29039"/>
                <a:gd name="connsiteX1" fmla="*/ 128941 w 252524"/>
                <a:gd name="connsiteY1" fmla="*/ 9586 h 29039"/>
                <a:gd name="connsiteX2" fmla="*/ 90221 w 252524"/>
                <a:gd name="connsiteY2" fmla="*/ 29040 h 29039"/>
                <a:gd name="connsiteX3" fmla="*/ 51407 w 252524"/>
                <a:gd name="connsiteY3" fmla="*/ 9116 h 29039"/>
                <a:gd name="connsiteX4" fmla="*/ 0 w 252524"/>
                <a:gd name="connsiteY4" fmla="*/ 24247 h 29039"/>
                <a:gd name="connsiteX5" fmla="*/ 2725 w 252524"/>
                <a:gd name="connsiteY5" fmla="*/ 17762 h 29039"/>
                <a:gd name="connsiteX6" fmla="*/ 48870 w 252524"/>
                <a:gd name="connsiteY6" fmla="*/ 1410 h 29039"/>
                <a:gd name="connsiteX7" fmla="*/ 49903 w 252524"/>
                <a:gd name="connsiteY7" fmla="*/ 0 h 29039"/>
                <a:gd name="connsiteX8" fmla="*/ 53569 w 252524"/>
                <a:gd name="connsiteY8" fmla="*/ 0 h 29039"/>
                <a:gd name="connsiteX9" fmla="*/ 54602 w 252524"/>
                <a:gd name="connsiteY9" fmla="*/ 1692 h 29039"/>
                <a:gd name="connsiteX10" fmla="*/ 90221 w 252524"/>
                <a:gd name="connsiteY10" fmla="*/ 21991 h 29039"/>
                <a:gd name="connsiteX11" fmla="*/ 125839 w 252524"/>
                <a:gd name="connsiteY11" fmla="*/ 1786 h 29039"/>
                <a:gd name="connsiteX12" fmla="*/ 126873 w 252524"/>
                <a:gd name="connsiteY12" fmla="*/ 0 h 29039"/>
                <a:gd name="connsiteX13" fmla="*/ 130820 w 252524"/>
                <a:gd name="connsiteY13" fmla="*/ 0 h 29039"/>
                <a:gd name="connsiteX14" fmla="*/ 131854 w 252524"/>
                <a:gd name="connsiteY14" fmla="*/ 1692 h 29039"/>
                <a:gd name="connsiteX15" fmla="*/ 167472 w 252524"/>
                <a:gd name="connsiteY15" fmla="*/ 21991 h 29039"/>
                <a:gd name="connsiteX16" fmla="*/ 203091 w 252524"/>
                <a:gd name="connsiteY16" fmla="*/ 1786 h 29039"/>
                <a:gd name="connsiteX17" fmla="*/ 204125 w 252524"/>
                <a:gd name="connsiteY17" fmla="*/ 0 h 29039"/>
                <a:gd name="connsiteX18" fmla="*/ 207696 w 252524"/>
                <a:gd name="connsiteY18" fmla="*/ 0 h 29039"/>
                <a:gd name="connsiteX19" fmla="*/ 208824 w 252524"/>
                <a:gd name="connsiteY19" fmla="*/ 1222 h 29039"/>
                <a:gd name="connsiteX20" fmla="*/ 250833 w 252524"/>
                <a:gd name="connsiteY20" fmla="*/ 13251 h 29039"/>
                <a:gd name="connsiteX21" fmla="*/ 252524 w 252524"/>
                <a:gd name="connsiteY21" fmla="*/ 20112 h 29039"/>
                <a:gd name="connsiteX22" fmla="*/ 206662 w 252524"/>
                <a:gd name="connsiteY22" fmla="*/ 9022 h 29039"/>
                <a:gd name="connsiteX23" fmla="*/ 167472 w 252524"/>
                <a:gd name="connsiteY23" fmla="*/ 29040 h 2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2524" h="29039">
                  <a:moveTo>
                    <a:pt x="167472" y="29040"/>
                  </a:moveTo>
                  <a:cubicBezTo>
                    <a:pt x="147643" y="29040"/>
                    <a:pt x="134579" y="16353"/>
                    <a:pt x="128941" y="9586"/>
                  </a:cubicBezTo>
                  <a:cubicBezTo>
                    <a:pt x="123584" y="16447"/>
                    <a:pt x="110896" y="29040"/>
                    <a:pt x="90221" y="29040"/>
                  </a:cubicBezTo>
                  <a:cubicBezTo>
                    <a:pt x="69921" y="29040"/>
                    <a:pt x="56764" y="15789"/>
                    <a:pt x="51407" y="9116"/>
                  </a:cubicBezTo>
                  <a:cubicBezTo>
                    <a:pt x="43983" y="16822"/>
                    <a:pt x="23871" y="34209"/>
                    <a:pt x="0" y="24247"/>
                  </a:cubicBezTo>
                  <a:lnTo>
                    <a:pt x="2725" y="17762"/>
                  </a:lnTo>
                  <a:cubicBezTo>
                    <a:pt x="27724" y="28100"/>
                    <a:pt x="48024" y="2537"/>
                    <a:pt x="48870" y="1410"/>
                  </a:cubicBezTo>
                  <a:lnTo>
                    <a:pt x="49903" y="0"/>
                  </a:lnTo>
                  <a:lnTo>
                    <a:pt x="53569" y="0"/>
                  </a:lnTo>
                  <a:lnTo>
                    <a:pt x="54602" y="1692"/>
                  </a:lnTo>
                  <a:cubicBezTo>
                    <a:pt x="54696" y="1880"/>
                    <a:pt x="67572" y="21991"/>
                    <a:pt x="90221" y="21991"/>
                  </a:cubicBezTo>
                  <a:cubicBezTo>
                    <a:pt x="113904" y="21991"/>
                    <a:pt x="125651" y="2068"/>
                    <a:pt x="125839" y="1786"/>
                  </a:cubicBezTo>
                  <a:lnTo>
                    <a:pt x="126873" y="0"/>
                  </a:lnTo>
                  <a:lnTo>
                    <a:pt x="130820" y="0"/>
                  </a:lnTo>
                  <a:lnTo>
                    <a:pt x="131854" y="1692"/>
                  </a:lnTo>
                  <a:cubicBezTo>
                    <a:pt x="131948" y="1880"/>
                    <a:pt x="144823" y="21991"/>
                    <a:pt x="167472" y="21991"/>
                  </a:cubicBezTo>
                  <a:cubicBezTo>
                    <a:pt x="191061" y="21991"/>
                    <a:pt x="202527" y="2631"/>
                    <a:pt x="203091" y="1786"/>
                  </a:cubicBezTo>
                  <a:lnTo>
                    <a:pt x="204125" y="0"/>
                  </a:lnTo>
                  <a:lnTo>
                    <a:pt x="207696" y="0"/>
                  </a:lnTo>
                  <a:lnTo>
                    <a:pt x="208824" y="1222"/>
                  </a:lnTo>
                  <a:cubicBezTo>
                    <a:pt x="209481" y="1974"/>
                    <a:pt x="225364" y="19642"/>
                    <a:pt x="250833" y="13251"/>
                  </a:cubicBezTo>
                  <a:lnTo>
                    <a:pt x="252524" y="20112"/>
                  </a:lnTo>
                  <a:cubicBezTo>
                    <a:pt x="229593" y="25845"/>
                    <a:pt x="213241" y="14755"/>
                    <a:pt x="206662" y="9022"/>
                  </a:cubicBezTo>
                  <a:cubicBezTo>
                    <a:pt x="201587" y="15601"/>
                    <a:pt x="188712" y="29040"/>
                    <a:pt x="167472" y="29040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1" name="Graphic 362">
            <a:extLst>
              <a:ext uri="{FF2B5EF4-FFF2-40B4-BE49-F238E27FC236}">
                <a16:creationId xmlns:a16="http://schemas.microsoft.com/office/drawing/2014/main" id="{45D04430-B7FE-7546-A40B-886CF27B41CD}"/>
              </a:ext>
            </a:extLst>
          </p:cNvPr>
          <p:cNvGrpSpPr/>
          <p:nvPr userDrawn="1"/>
        </p:nvGrpSpPr>
        <p:grpSpPr>
          <a:xfrm>
            <a:off x="9337850" y="4963471"/>
            <a:ext cx="685490" cy="685490"/>
            <a:chOff x="5903904" y="3236904"/>
            <a:chExt cx="384190" cy="384190"/>
          </a:xfrm>
          <a:solidFill>
            <a:schemeClr val="accent3"/>
          </a:solidFill>
        </p:grpSpPr>
        <p:sp>
          <p:nvSpPr>
            <p:cNvPr id="552" name="Freeform 551">
              <a:extLst>
                <a:ext uri="{FF2B5EF4-FFF2-40B4-BE49-F238E27FC236}">
                  <a16:creationId xmlns:a16="http://schemas.microsoft.com/office/drawing/2014/main" id="{9F99B8A8-6AB1-9040-993D-FB1841CEB980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095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095 w 384190"/>
                <a:gd name="connsiteY4" fmla="*/ 384190 h 384190"/>
                <a:gd name="connsiteX5" fmla="*/ 192095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095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095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190" y="298011"/>
                    <a:pt x="298011" y="384190"/>
                    <a:pt x="192095" y="384190"/>
                  </a:cubicBezTo>
                  <a:close/>
                  <a:moveTo>
                    <a:pt x="192095" y="9398"/>
                  </a:moveTo>
                  <a:cubicBezTo>
                    <a:pt x="91349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842" y="9398"/>
                    <a:pt x="192095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 552">
              <a:extLst>
                <a:ext uri="{FF2B5EF4-FFF2-40B4-BE49-F238E27FC236}">
                  <a16:creationId xmlns:a16="http://schemas.microsoft.com/office/drawing/2014/main" id="{BE69FFAA-D69B-A54B-9318-CD3F7337A33E}"/>
                </a:ext>
              </a:extLst>
            </p:cNvPr>
            <p:cNvSpPr/>
            <p:nvPr/>
          </p:nvSpPr>
          <p:spPr>
            <a:xfrm>
              <a:off x="5965367" y="3414057"/>
              <a:ext cx="261076" cy="29979"/>
            </a:xfrm>
            <a:custGeom>
              <a:avLst/>
              <a:gdLst>
                <a:gd name="connsiteX0" fmla="*/ 171326 w 261076"/>
                <a:gd name="connsiteY0" fmla="*/ 29886 h 29979"/>
                <a:gd name="connsiteX1" fmla="*/ 132794 w 261076"/>
                <a:gd name="connsiteY1" fmla="*/ 10714 h 29979"/>
                <a:gd name="connsiteX2" fmla="*/ 94074 w 261076"/>
                <a:gd name="connsiteY2" fmla="*/ 29886 h 29979"/>
                <a:gd name="connsiteX3" fmla="*/ 54790 w 261076"/>
                <a:gd name="connsiteY3" fmla="*/ 9774 h 29979"/>
                <a:gd name="connsiteX4" fmla="*/ 0 w 261076"/>
                <a:gd name="connsiteY4" fmla="*/ 28946 h 29979"/>
                <a:gd name="connsiteX5" fmla="*/ 1692 w 261076"/>
                <a:gd name="connsiteY5" fmla="*/ 21146 h 29979"/>
                <a:gd name="connsiteX6" fmla="*/ 52817 w 261076"/>
                <a:gd name="connsiteY6" fmla="*/ 1034 h 29979"/>
                <a:gd name="connsiteX7" fmla="*/ 53945 w 261076"/>
                <a:gd name="connsiteY7" fmla="*/ 0 h 29979"/>
                <a:gd name="connsiteX8" fmla="*/ 57704 w 261076"/>
                <a:gd name="connsiteY8" fmla="*/ 0 h 29979"/>
                <a:gd name="connsiteX9" fmla="*/ 58925 w 261076"/>
                <a:gd name="connsiteY9" fmla="*/ 1880 h 29979"/>
                <a:gd name="connsiteX10" fmla="*/ 94074 w 261076"/>
                <a:gd name="connsiteY10" fmla="*/ 21991 h 29979"/>
                <a:gd name="connsiteX11" fmla="*/ 129223 w 261076"/>
                <a:gd name="connsiteY11" fmla="*/ 2068 h 29979"/>
                <a:gd name="connsiteX12" fmla="*/ 130350 w 261076"/>
                <a:gd name="connsiteY12" fmla="*/ 94 h 29979"/>
                <a:gd name="connsiteX13" fmla="*/ 134861 w 261076"/>
                <a:gd name="connsiteY13" fmla="*/ 94 h 29979"/>
                <a:gd name="connsiteX14" fmla="*/ 136083 w 261076"/>
                <a:gd name="connsiteY14" fmla="*/ 1974 h 29979"/>
                <a:gd name="connsiteX15" fmla="*/ 171232 w 261076"/>
                <a:gd name="connsiteY15" fmla="*/ 22085 h 29979"/>
                <a:gd name="connsiteX16" fmla="*/ 206380 w 261076"/>
                <a:gd name="connsiteY16" fmla="*/ 2162 h 29979"/>
                <a:gd name="connsiteX17" fmla="*/ 207508 w 261076"/>
                <a:gd name="connsiteY17" fmla="*/ 188 h 29979"/>
                <a:gd name="connsiteX18" fmla="*/ 211643 w 261076"/>
                <a:gd name="connsiteY18" fmla="*/ 188 h 29979"/>
                <a:gd name="connsiteX19" fmla="*/ 212865 w 261076"/>
                <a:gd name="connsiteY19" fmla="*/ 1504 h 29979"/>
                <a:gd name="connsiteX20" fmla="*/ 259479 w 261076"/>
                <a:gd name="connsiteY20" fmla="*/ 21333 h 29979"/>
                <a:gd name="connsiteX21" fmla="*/ 261076 w 261076"/>
                <a:gd name="connsiteY21" fmla="*/ 29134 h 29979"/>
                <a:gd name="connsiteX22" fmla="*/ 210327 w 261076"/>
                <a:gd name="connsiteY22" fmla="*/ 10338 h 29979"/>
                <a:gd name="connsiteX23" fmla="*/ 171326 w 261076"/>
                <a:gd name="connsiteY23" fmla="*/ 29886 h 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76" h="29979">
                  <a:moveTo>
                    <a:pt x="171326" y="29886"/>
                  </a:moveTo>
                  <a:cubicBezTo>
                    <a:pt x="151684" y="29886"/>
                    <a:pt x="138621" y="17668"/>
                    <a:pt x="132794" y="10714"/>
                  </a:cubicBezTo>
                  <a:cubicBezTo>
                    <a:pt x="127155" y="17668"/>
                    <a:pt x="114468" y="29886"/>
                    <a:pt x="94074" y="29886"/>
                  </a:cubicBezTo>
                  <a:cubicBezTo>
                    <a:pt x="73586" y="29886"/>
                    <a:pt x="60241" y="16447"/>
                    <a:pt x="54790" y="9774"/>
                  </a:cubicBezTo>
                  <a:cubicBezTo>
                    <a:pt x="46144" y="16822"/>
                    <a:pt x="22649" y="33739"/>
                    <a:pt x="0" y="28946"/>
                  </a:cubicBezTo>
                  <a:lnTo>
                    <a:pt x="1692" y="21146"/>
                  </a:lnTo>
                  <a:cubicBezTo>
                    <a:pt x="25469" y="26220"/>
                    <a:pt x="52535" y="1316"/>
                    <a:pt x="52817" y="1034"/>
                  </a:cubicBezTo>
                  <a:lnTo>
                    <a:pt x="53945" y="0"/>
                  </a:lnTo>
                  <a:lnTo>
                    <a:pt x="57704" y="0"/>
                  </a:lnTo>
                  <a:lnTo>
                    <a:pt x="58925" y="1880"/>
                  </a:lnTo>
                  <a:cubicBezTo>
                    <a:pt x="59019" y="2068"/>
                    <a:pt x="71801" y="21991"/>
                    <a:pt x="94074" y="21991"/>
                  </a:cubicBezTo>
                  <a:cubicBezTo>
                    <a:pt x="117381" y="21991"/>
                    <a:pt x="128753" y="2819"/>
                    <a:pt x="129223" y="2068"/>
                  </a:cubicBezTo>
                  <a:lnTo>
                    <a:pt x="130350" y="94"/>
                  </a:lnTo>
                  <a:lnTo>
                    <a:pt x="134861" y="94"/>
                  </a:lnTo>
                  <a:lnTo>
                    <a:pt x="136083" y="1974"/>
                  </a:lnTo>
                  <a:cubicBezTo>
                    <a:pt x="136177" y="2162"/>
                    <a:pt x="148958" y="22085"/>
                    <a:pt x="171232" y="22085"/>
                  </a:cubicBezTo>
                  <a:cubicBezTo>
                    <a:pt x="194633" y="22085"/>
                    <a:pt x="206286" y="2350"/>
                    <a:pt x="206380" y="2162"/>
                  </a:cubicBezTo>
                  <a:lnTo>
                    <a:pt x="207508" y="188"/>
                  </a:lnTo>
                  <a:lnTo>
                    <a:pt x="211643" y="188"/>
                  </a:lnTo>
                  <a:lnTo>
                    <a:pt x="212865" y="1504"/>
                  </a:lnTo>
                  <a:cubicBezTo>
                    <a:pt x="213053" y="1786"/>
                    <a:pt x="235420" y="26314"/>
                    <a:pt x="259479" y="21333"/>
                  </a:cubicBezTo>
                  <a:lnTo>
                    <a:pt x="261076" y="29134"/>
                  </a:lnTo>
                  <a:cubicBezTo>
                    <a:pt x="238333" y="33833"/>
                    <a:pt x="218222" y="17762"/>
                    <a:pt x="210327" y="10338"/>
                  </a:cubicBezTo>
                  <a:cubicBezTo>
                    <a:pt x="205158" y="17010"/>
                    <a:pt x="192283" y="29886"/>
                    <a:pt x="171326" y="29886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 553">
              <a:extLst>
                <a:ext uri="{FF2B5EF4-FFF2-40B4-BE49-F238E27FC236}">
                  <a16:creationId xmlns:a16="http://schemas.microsoft.com/office/drawing/2014/main" id="{7C98907F-73B5-C24B-ACB1-D17D363E3162}"/>
                </a:ext>
              </a:extLst>
            </p:cNvPr>
            <p:cNvSpPr/>
            <p:nvPr/>
          </p:nvSpPr>
          <p:spPr>
            <a:xfrm>
              <a:off x="5972604" y="3367349"/>
              <a:ext cx="246791" cy="29321"/>
            </a:xfrm>
            <a:custGeom>
              <a:avLst/>
              <a:gdLst>
                <a:gd name="connsiteX0" fmla="*/ 7988 w 246791"/>
                <a:gd name="connsiteY0" fmla="*/ 29322 h 29321"/>
                <a:gd name="connsiteX1" fmla="*/ 0 w 246791"/>
                <a:gd name="connsiteY1" fmla="*/ 28476 h 29321"/>
                <a:gd name="connsiteX2" fmla="*/ 1504 w 246791"/>
                <a:gd name="connsiteY2" fmla="*/ 21615 h 29321"/>
                <a:gd name="connsiteX3" fmla="*/ 45580 w 246791"/>
                <a:gd name="connsiteY3" fmla="*/ 1316 h 29321"/>
                <a:gd name="connsiteX4" fmla="*/ 46614 w 246791"/>
                <a:gd name="connsiteY4" fmla="*/ 0 h 29321"/>
                <a:gd name="connsiteX5" fmla="*/ 50279 w 246791"/>
                <a:gd name="connsiteY5" fmla="*/ 0 h 29321"/>
                <a:gd name="connsiteX6" fmla="*/ 51313 w 246791"/>
                <a:gd name="connsiteY6" fmla="*/ 1692 h 29321"/>
                <a:gd name="connsiteX7" fmla="*/ 86932 w 246791"/>
                <a:gd name="connsiteY7" fmla="*/ 21991 h 29321"/>
                <a:gd name="connsiteX8" fmla="*/ 122456 w 246791"/>
                <a:gd name="connsiteY8" fmla="*/ 1786 h 29321"/>
                <a:gd name="connsiteX9" fmla="*/ 123490 w 246791"/>
                <a:gd name="connsiteY9" fmla="*/ 0 h 29321"/>
                <a:gd name="connsiteX10" fmla="*/ 127437 w 246791"/>
                <a:gd name="connsiteY10" fmla="*/ 0 h 29321"/>
                <a:gd name="connsiteX11" fmla="*/ 128565 w 246791"/>
                <a:gd name="connsiteY11" fmla="*/ 1692 h 29321"/>
                <a:gd name="connsiteX12" fmla="*/ 164183 w 246791"/>
                <a:gd name="connsiteY12" fmla="*/ 21991 h 29321"/>
                <a:gd name="connsiteX13" fmla="*/ 199707 w 246791"/>
                <a:gd name="connsiteY13" fmla="*/ 1786 h 29321"/>
                <a:gd name="connsiteX14" fmla="*/ 200741 w 246791"/>
                <a:gd name="connsiteY14" fmla="*/ 0 h 29321"/>
                <a:gd name="connsiteX15" fmla="*/ 204688 w 246791"/>
                <a:gd name="connsiteY15" fmla="*/ 0 h 29321"/>
                <a:gd name="connsiteX16" fmla="*/ 205816 w 246791"/>
                <a:gd name="connsiteY16" fmla="*/ 1692 h 29321"/>
                <a:gd name="connsiteX17" fmla="*/ 245382 w 246791"/>
                <a:gd name="connsiteY17" fmla="*/ 21239 h 29321"/>
                <a:gd name="connsiteX18" fmla="*/ 246791 w 246791"/>
                <a:gd name="connsiteY18" fmla="*/ 28100 h 29321"/>
                <a:gd name="connsiteX19" fmla="*/ 202809 w 246791"/>
                <a:gd name="connsiteY19" fmla="*/ 9586 h 29321"/>
                <a:gd name="connsiteX20" fmla="*/ 164089 w 246791"/>
                <a:gd name="connsiteY20" fmla="*/ 29040 h 29321"/>
                <a:gd name="connsiteX21" fmla="*/ 125557 w 246791"/>
                <a:gd name="connsiteY21" fmla="*/ 9586 h 29321"/>
                <a:gd name="connsiteX22" fmla="*/ 86838 w 246791"/>
                <a:gd name="connsiteY22" fmla="*/ 29040 h 29321"/>
                <a:gd name="connsiteX23" fmla="*/ 48024 w 246791"/>
                <a:gd name="connsiteY23" fmla="*/ 9210 h 29321"/>
                <a:gd name="connsiteX24" fmla="*/ 7988 w 246791"/>
                <a:gd name="connsiteY24" fmla="*/ 29322 h 2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6791" h="29320">
                  <a:moveTo>
                    <a:pt x="7988" y="29322"/>
                  </a:moveTo>
                  <a:cubicBezTo>
                    <a:pt x="5357" y="29322"/>
                    <a:pt x="2725" y="29040"/>
                    <a:pt x="0" y="28476"/>
                  </a:cubicBezTo>
                  <a:lnTo>
                    <a:pt x="1504" y="21615"/>
                  </a:lnTo>
                  <a:cubicBezTo>
                    <a:pt x="25281" y="26690"/>
                    <a:pt x="45298" y="1598"/>
                    <a:pt x="45580" y="1316"/>
                  </a:cubicBezTo>
                  <a:lnTo>
                    <a:pt x="46614" y="0"/>
                  </a:lnTo>
                  <a:lnTo>
                    <a:pt x="50279" y="0"/>
                  </a:lnTo>
                  <a:lnTo>
                    <a:pt x="51313" y="1692"/>
                  </a:lnTo>
                  <a:cubicBezTo>
                    <a:pt x="51407" y="1880"/>
                    <a:pt x="64282" y="21991"/>
                    <a:pt x="86932" y="21991"/>
                  </a:cubicBezTo>
                  <a:cubicBezTo>
                    <a:pt x="110520" y="21991"/>
                    <a:pt x="121986" y="2631"/>
                    <a:pt x="122456" y="1786"/>
                  </a:cubicBezTo>
                  <a:lnTo>
                    <a:pt x="123490" y="0"/>
                  </a:lnTo>
                  <a:lnTo>
                    <a:pt x="127437" y="0"/>
                  </a:lnTo>
                  <a:lnTo>
                    <a:pt x="128565" y="1692"/>
                  </a:lnTo>
                  <a:cubicBezTo>
                    <a:pt x="128659" y="1880"/>
                    <a:pt x="141534" y="21991"/>
                    <a:pt x="164183" y="21991"/>
                  </a:cubicBezTo>
                  <a:cubicBezTo>
                    <a:pt x="187866" y="21991"/>
                    <a:pt x="199614" y="1974"/>
                    <a:pt x="199707" y="1786"/>
                  </a:cubicBezTo>
                  <a:lnTo>
                    <a:pt x="200741" y="0"/>
                  </a:lnTo>
                  <a:lnTo>
                    <a:pt x="204688" y="0"/>
                  </a:lnTo>
                  <a:lnTo>
                    <a:pt x="205816" y="1692"/>
                  </a:lnTo>
                  <a:cubicBezTo>
                    <a:pt x="206474" y="2725"/>
                    <a:pt x="221511" y="26220"/>
                    <a:pt x="245382" y="21239"/>
                  </a:cubicBezTo>
                  <a:lnTo>
                    <a:pt x="246791" y="28100"/>
                  </a:lnTo>
                  <a:cubicBezTo>
                    <a:pt x="224518" y="32705"/>
                    <a:pt x="209012" y="17292"/>
                    <a:pt x="202809" y="9586"/>
                  </a:cubicBezTo>
                  <a:cubicBezTo>
                    <a:pt x="197452" y="16447"/>
                    <a:pt x="184765" y="29040"/>
                    <a:pt x="164089" y="29040"/>
                  </a:cubicBezTo>
                  <a:cubicBezTo>
                    <a:pt x="144165" y="29040"/>
                    <a:pt x="131102" y="16353"/>
                    <a:pt x="125557" y="9586"/>
                  </a:cubicBezTo>
                  <a:cubicBezTo>
                    <a:pt x="120200" y="16447"/>
                    <a:pt x="107513" y="29040"/>
                    <a:pt x="86838" y="29040"/>
                  </a:cubicBezTo>
                  <a:cubicBezTo>
                    <a:pt x="66538" y="29040"/>
                    <a:pt x="53381" y="15883"/>
                    <a:pt x="48024" y="9210"/>
                  </a:cubicBezTo>
                  <a:cubicBezTo>
                    <a:pt x="41821" y="15695"/>
                    <a:pt x="26690" y="29322"/>
                    <a:pt x="7988" y="29322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5EAB2767-D759-DB4B-B5DC-9BBA27F4ECD1}"/>
                </a:ext>
              </a:extLst>
            </p:cNvPr>
            <p:cNvSpPr/>
            <p:nvPr/>
          </p:nvSpPr>
          <p:spPr>
            <a:xfrm>
              <a:off x="5969220" y="3461705"/>
              <a:ext cx="252524" cy="29039"/>
            </a:xfrm>
            <a:custGeom>
              <a:avLst/>
              <a:gdLst>
                <a:gd name="connsiteX0" fmla="*/ 167472 w 252524"/>
                <a:gd name="connsiteY0" fmla="*/ 29040 h 29039"/>
                <a:gd name="connsiteX1" fmla="*/ 128941 w 252524"/>
                <a:gd name="connsiteY1" fmla="*/ 9586 h 29039"/>
                <a:gd name="connsiteX2" fmla="*/ 90221 w 252524"/>
                <a:gd name="connsiteY2" fmla="*/ 29040 h 29039"/>
                <a:gd name="connsiteX3" fmla="*/ 51407 w 252524"/>
                <a:gd name="connsiteY3" fmla="*/ 9116 h 29039"/>
                <a:gd name="connsiteX4" fmla="*/ 0 w 252524"/>
                <a:gd name="connsiteY4" fmla="*/ 24247 h 29039"/>
                <a:gd name="connsiteX5" fmla="*/ 2725 w 252524"/>
                <a:gd name="connsiteY5" fmla="*/ 17762 h 29039"/>
                <a:gd name="connsiteX6" fmla="*/ 48870 w 252524"/>
                <a:gd name="connsiteY6" fmla="*/ 1410 h 29039"/>
                <a:gd name="connsiteX7" fmla="*/ 49903 w 252524"/>
                <a:gd name="connsiteY7" fmla="*/ 0 h 29039"/>
                <a:gd name="connsiteX8" fmla="*/ 53569 w 252524"/>
                <a:gd name="connsiteY8" fmla="*/ 0 h 29039"/>
                <a:gd name="connsiteX9" fmla="*/ 54602 w 252524"/>
                <a:gd name="connsiteY9" fmla="*/ 1692 h 29039"/>
                <a:gd name="connsiteX10" fmla="*/ 90221 w 252524"/>
                <a:gd name="connsiteY10" fmla="*/ 21991 h 29039"/>
                <a:gd name="connsiteX11" fmla="*/ 125839 w 252524"/>
                <a:gd name="connsiteY11" fmla="*/ 1786 h 29039"/>
                <a:gd name="connsiteX12" fmla="*/ 126873 w 252524"/>
                <a:gd name="connsiteY12" fmla="*/ 0 h 29039"/>
                <a:gd name="connsiteX13" fmla="*/ 130820 w 252524"/>
                <a:gd name="connsiteY13" fmla="*/ 0 h 29039"/>
                <a:gd name="connsiteX14" fmla="*/ 131854 w 252524"/>
                <a:gd name="connsiteY14" fmla="*/ 1692 h 29039"/>
                <a:gd name="connsiteX15" fmla="*/ 167472 w 252524"/>
                <a:gd name="connsiteY15" fmla="*/ 21991 h 29039"/>
                <a:gd name="connsiteX16" fmla="*/ 203091 w 252524"/>
                <a:gd name="connsiteY16" fmla="*/ 1786 h 29039"/>
                <a:gd name="connsiteX17" fmla="*/ 204125 w 252524"/>
                <a:gd name="connsiteY17" fmla="*/ 0 h 29039"/>
                <a:gd name="connsiteX18" fmla="*/ 207696 w 252524"/>
                <a:gd name="connsiteY18" fmla="*/ 0 h 29039"/>
                <a:gd name="connsiteX19" fmla="*/ 208824 w 252524"/>
                <a:gd name="connsiteY19" fmla="*/ 1222 h 29039"/>
                <a:gd name="connsiteX20" fmla="*/ 250833 w 252524"/>
                <a:gd name="connsiteY20" fmla="*/ 13251 h 29039"/>
                <a:gd name="connsiteX21" fmla="*/ 252524 w 252524"/>
                <a:gd name="connsiteY21" fmla="*/ 20112 h 29039"/>
                <a:gd name="connsiteX22" fmla="*/ 206662 w 252524"/>
                <a:gd name="connsiteY22" fmla="*/ 9022 h 29039"/>
                <a:gd name="connsiteX23" fmla="*/ 167472 w 252524"/>
                <a:gd name="connsiteY23" fmla="*/ 29040 h 2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2524" h="29039">
                  <a:moveTo>
                    <a:pt x="167472" y="29040"/>
                  </a:moveTo>
                  <a:cubicBezTo>
                    <a:pt x="147643" y="29040"/>
                    <a:pt x="134579" y="16353"/>
                    <a:pt x="128941" y="9586"/>
                  </a:cubicBezTo>
                  <a:cubicBezTo>
                    <a:pt x="123584" y="16447"/>
                    <a:pt x="110896" y="29040"/>
                    <a:pt x="90221" y="29040"/>
                  </a:cubicBezTo>
                  <a:cubicBezTo>
                    <a:pt x="69921" y="29040"/>
                    <a:pt x="56764" y="15789"/>
                    <a:pt x="51407" y="9116"/>
                  </a:cubicBezTo>
                  <a:cubicBezTo>
                    <a:pt x="43983" y="16822"/>
                    <a:pt x="23871" y="34209"/>
                    <a:pt x="0" y="24247"/>
                  </a:cubicBezTo>
                  <a:lnTo>
                    <a:pt x="2725" y="17762"/>
                  </a:lnTo>
                  <a:cubicBezTo>
                    <a:pt x="27724" y="28100"/>
                    <a:pt x="48024" y="2537"/>
                    <a:pt x="48870" y="1410"/>
                  </a:cubicBezTo>
                  <a:lnTo>
                    <a:pt x="49903" y="0"/>
                  </a:lnTo>
                  <a:lnTo>
                    <a:pt x="53569" y="0"/>
                  </a:lnTo>
                  <a:lnTo>
                    <a:pt x="54602" y="1692"/>
                  </a:lnTo>
                  <a:cubicBezTo>
                    <a:pt x="54696" y="1880"/>
                    <a:pt x="67572" y="21991"/>
                    <a:pt x="90221" y="21991"/>
                  </a:cubicBezTo>
                  <a:cubicBezTo>
                    <a:pt x="113904" y="21991"/>
                    <a:pt x="125651" y="2068"/>
                    <a:pt x="125839" y="1786"/>
                  </a:cubicBezTo>
                  <a:lnTo>
                    <a:pt x="126873" y="0"/>
                  </a:lnTo>
                  <a:lnTo>
                    <a:pt x="130820" y="0"/>
                  </a:lnTo>
                  <a:lnTo>
                    <a:pt x="131854" y="1692"/>
                  </a:lnTo>
                  <a:cubicBezTo>
                    <a:pt x="131948" y="1880"/>
                    <a:pt x="144823" y="21991"/>
                    <a:pt x="167472" y="21991"/>
                  </a:cubicBezTo>
                  <a:cubicBezTo>
                    <a:pt x="191061" y="21991"/>
                    <a:pt x="202527" y="2631"/>
                    <a:pt x="203091" y="1786"/>
                  </a:cubicBezTo>
                  <a:lnTo>
                    <a:pt x="204125" y="0"/>
                  </a:lnTo>
                  <a:lnTo>
                    <a:pt x="207696" y="0"/>
                  </a:lnTo>
                  <a:lnTo>
                    <a:pt x="208824" y="1222"/>
                  </a:lnTo>
                  <a:cubicBezTo>
                    <a:pt x="209481" y="1974"/>
                    <a:pt x="225364" y="19642"/>
                    <a:pt x="250833" y="13251"/>
                  </a:cubicBezTo>
                  <a:lnTo>
                    <a:pt x="252524" y="20112"/>
                  </a:lnTo>
                  <a:cubicBezTo>
                    <a:pt x="229593" y="25845"/>
                    <a:pt x="213241" y="14755"/>
                    <a:pt x="206662" y="9022"/>
                  </a:cubicBezTo>
                  <a:cubicBezTo>
                    <a:pt x="201587" y="15601"/>
                    <a:pt x="188712" y="29040"/>
                    <a:pt x="167472" y="29040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6" name="Graphic 362">
            <a:extLst>
              <a:ext uri="{FF2B5EF4-FFF2-40B4-BE49-F238E27FC236}">
                <a16:creationId xmlns:a16="http://schemas.microsoft.com/office/drawing/2014/main" id="{AB74DF44-6C6F-F64F-AB49-2D8AD82E5EDB}"/>
              </a:ext>
            </a:extLst>
          </p:cNvPr>
          <p:cNvGrpSpPr/>
          <p:nvPr userDrawn="1"/>
        </p:nvGrpSpPr>
        <p:grpSpPr>
          <a:xfrm>
            <a:off x="10101540" y="4963471"/>
            <a:ext cx="685490" cy="685490"/>
            <a:chOff x="5903904" y="3236904"/>
            <a:chExt cx="384190" cy="384190"/>
          </a:xfrm>
          <a:solidFill>
            <a:schemeClr val="accent4"/>
          </a:solidFill>
        </p:grpSpPr>
        <p:sp>
          <p:nvSpPr>
            <p:cNvPr id="557" name="Freeform 556">
              <a:extLst>
                <a:ext uri="{FF2B5EF4-FFF2-40B4-BE49-F238E27FC236}">
                  <a16:creationId xmlns:a16="http://schemas.microsoft.com/office/drawing/2014/main" id="{DA1548A1-416F-874F-AAB0-0760E0187681}"/>
                </a:ext>
              </a:extLst>
            </p:cNvPr>
            <p:cNvSpPr/>
            <p:nvPr/>
          </p:nvSpPr>
          <p:spPr>
            <a:xfrm>
              <a:off x="5903904" y="3236904"/>
              <a:ext cx="384190" cy="384190"/>
            </a:xfrm>
            <a:custGeom>
              <a:avLst/>
              <a:gdLst>
                <a:gd name="connsiteX0" fmla="*/ 192095 w 384190"/>
                <a:gd name="connsiteY0" fmla="*/ 384190 h 384190"/>
                <a:gd name="connsiteX1" fmla="*/ 0 w 384190"/>
                <a:gd name="connsiteY1" fmla="*/ 192095 h 384190"/>
                <a:gd name="connsiteX2" fmla="*/ 192095 w 384190"/>
                <a:gd name="connsiteY2" fmla="*/ 0 h 384190"/>
                <a:gd name="connsiteX3" fmla="*/ 384190 w 384190"/>
                <a:gd name="connsiteY3" fmla="*/ 192095 h 384190"/>
                <a:gd name="connsiteX4" fmla="*/ 192095 w 384190"/>
                <a:gd name="connsiteY4" fmla="*/ 384190 h 384190"/>
                <a:gd name="connsiteX5" fmla="*/ 192095 w 384190"/>
                <a:gd name="connsiteY5" fmla="*/ 9398 h 384190"/>
                <a:gd name="connsiteX6" fmla="*/ 9398 w 384190"/>
                <a:gd name="connsiteY6" fmla="*/ 192095 h 384190"/>
                <a:gd name="connsiteX7" fmla="*/ 192095 w 384190"/>
                <a:gd name="connsiteY7" fmla="*/ 374792 h 384190"/>
                <a:gd name="connsiteX8" fmla="*/ 374792 w 384190"/>
                <a:gd name="connsiteY8" fmla="*/ 192095 h 384190"/>
                <a:gd name="connsiteX9" fmla="*/ 192095 w 384190"/>
                <a:gd name="connsiteY9" fmla="*/ 9398 h 3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190" h="384190">
                  <a:moveTo>
                    <a:pt x="192095" y="384190"/>
                  </a:moveTo>
                  <a:cubicBezTo>
                    <a:pt x="86180" y="384190"/>
                    <a:pt x="0" y="298011"/>
                    <a:pt x="0" y="192095"/>
                  </a:cubicBezTo>
                  <a:cubicBezTo>
                    <a:pt x="0" y="86180"/>
                    <a:pt x="86180" y="0"/>
                    <a:pt x="192095" y="0"/>
                  </a:cubicBezTo>
                  <a:cubicBezTo>
                    <a:pt x="298011" y="0"/>
                    <a:pt x="384190" y="86180"/>
                    <a:pt x="384190" y="192095"/>
                  </a:cubicBezTo>
                  <a:cubicBezTo>
                    <a:pt x="384190" y="298011"/>
                    <a:pt x="298011" y="384190"/>
                    <a:pt x="192095" y="384190"/>
                  </a:cubicBezTo>
                  <a:close/>
                  <a:moveTo>
                    <a:pt x="192095" y="9398"/>
                  </a:moveTo>
                  <a:cubicBezTo>
                    <a:pt x="91349" y="9398"/>
                    <a:pt x="9398" y="91349"/>
                    <a:pt x="9398" y="192095"/>
                  </a:cubicBezTo>
                  <a:cubicBezTo>
                    <a:pt x="9398" y="292842"/>
                    <a:pt x="91349" y="374792"/>
                    <a:pt x="192095" y="374792"/>
                  </a:cubicBezTo>
                  <a:cubicBezTo>
                    <a:pt x="292842" y="374792"/>
                    <a:pt x="374792" y="292842"/>
                    <a:pt x="374792" y="192095"/>
                  </a:cubicBezTo>
                  <a:cubicBezTo>
                    <a:pt x="374792" y="91349"/>
                    <a:pt x="292842" y="9398"/>
                    <a:pt x="192095" y="9398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 557">
              <a:extLst>
                <a:ext uri="{FF2B5EF4-FFF2-40B4-BE49-F238E27FC236}">
                  <a16:creationId xmlns:a16="http://schemas.microsoft.com/office/drawing/2014/main" id="{AF0FC1F1-76FB-724B-926A-33BE70E6F03F}"/>
                </a:ext>
              </a:extLst>
            </p:cNvPr>
            <p:cNvSpPr/>
            <p:nvPr/>
          </p:nvSpPr>
          <p:spPr>
            <a:xfrm>
              <a:off x="5965367" y="3414057"/>
              <a:ext cx="261076" cy="29979"/>
            </a:xfrm>
            <a:custGeom>
              <a:avLst/>
              <a:gdLst>
                <a:gd name="connsiteX0" fmla="*/ 171326 w 261076"/>
                <a:gd name="connsiteY0" fmla="*/ 29886 h 29979"/>
                <a:gd name="connsiteX1" fmla="*/ 132794 w 261076"/>
                <a:gd name="connsiteY1" fmla="*/ 10714 h 29979"/>
                <a:gd name="connsiteX2" fmla="*/ 94074 w 261076"/>
                <a:gd name="connsiteY2" fmla="*/ 29886 h 29979"/>
                <a:gd name="connsiteX3" fmla="*/ 54790 w 261076"/>
                <a:gd name="connsiteY3" fmla="*/ 9774 h 29979"/>
                <a:gd name="connsiteX4" fmla="*/ 0 w 261076"/>
                <a:gd name="connsiteY4" fmla="*/ 28946 h 29979"/>
                <a:gd name="connsiteX5" fmla="*/ 1692 w 261076"/>
                <a:gd name="connsiteY5" fmla="*/ 21146 h 29979"/>
                <a:gd name="connsiteX6" fmla="*/ 52817 w 261076"/>
                <a:gd name="connsiteY6" fmla="*/ 1034 h 29979"/>
                <a:gd name="connsiteX7" fmla="*/ 53945 w 261076"/>
                <a:gd name="connsiteY7" fmla="*/ 0 h 29979"/>
                <a:gd name="connsiteX8" fmla="*/ 57704 w 261076"/>
                <a:gd name="connsiteY8" fmla="*/ 0 h 29979"/>
                <a:gd name="connsiteX9" fmla="*/ 58925 w 261076"/>
                <a:gd name="connsiteY9" fmla="*/ 1880 h 29979"/>
                <a:gd name="connsiteX10" fmla="*/ 94074 w 261076"/>
                <a:gd name="connsiteY10" fmla="*/ 21991 h 29979"/>
                <a:gd name="connsiteX11" fmla="*/ 129223 w 261076"/>
                <a:gd name="connsiteY11" fmla="*/ 2068 h 29979"/>
                <a:gd name="connsiteX12" fmla="*/ 130350 w 261076"/>
                <a:gd name="connsiteY12" fmla="*/ 94 h 29979"/>
                <a:gd name="connsiteX13" fmla="*/ 134861 w 261076"/>
                <a:gd name="connsiteY13" fmla="*/ 94 h 29979"/>
                <a:gd name="connsiteX14" fmla="*/ 136083 w 261076"/>
                <a:gd name="connsiteY14" fmla="*/ 1974 h 29979"/>
                <a:gd name="connsiteX15" fmla="*/ 171232 w 261076"/>
                <a:gd name="connsiteY15" fmla="*/ 22085 h 29979"/>
                <a:gd name="connsiteX16" fmla="*/ 206380 w 261076"/>
                <a:gd name="connsiteY16" fmla="*/ 2162 h 29979"/>
                <a:gd name="connsiteX17" fmla="*/ 207508 w 261076"/>
                <a:gd name="connsiteY17" fmla="*/ 188 h 29979"/>
                <a:gd name="connsiteX18" fmla="*/ 211643 w 261076"/>
                <a:gd name="connsiteY18" fmla="*/ 188 h 29979"/>
                <a:gd name="connsiteX19" fmla="*/ 212865 w 261076"/>
                <a:gd name="connsiteY19" fmla="*/ 1504 h 29979"/>
                <a:gd name="connsiteX20" fmla="*/ 259479 w 261076"/>
                <a:gd name="connsiteY20" fmla="*/ 21333 h 29979"/>
                <a:gd name="connsiteX21" fmla="*/ 261076 w 261076"/>
                <a:gd name="connsiteY21" fmla="*/ 29134 h 29979"/>
                <a:gd name="connsiteX22" fmla="*/ 210327 w 261076"/>
                <a:gd name="connsiteY22" fmla="*/ 10338 h 29979"/>
                <a:gd name="connsiteX23" fmla="*/ 171326 w 261076"/>
                <a:gd name="connsiteY23" fmla="*/ 29886 h 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76" h="29979">
                  <a:moveTo>
                    <a:pt x="171326" y="29886"/>
                  </a:moveTo>
                  <a:cubicBezTo>
                    <a:pt x="151684" y="29886"/>
                    <a:pt x="138621" y="17668"/>
                    <a:pt x="132794" y="10714"/>
                  </a:cubicBezTo>
                  <a:cubicBezTo>
                    <a:pt x="127155" y="17668"/>
                    <a:pt x="114468" y="29886"/>
                    <a:pt x="94074" y="29886"/>
                  </a:cubicBezTo>
                  <a:cubicBezTo>
                    <a:pt x="73586" y="29886"/>
                    <a:pt x="60241" y="16447"/>
                    <a:pt x="54790" y="9774"/>
                  </a:cubicBezTo>
                  <a:cubicBezTo>
                    <a:pt x="46144" y="16822"/>
                    <a:pt x="22649" y="33739"/>
                    <a:pt x="0" y="28946"/>
                  </a:cubicBezTo>
                  <a:lnTo>
                    <a:pt x="1692" y="21146"/>
                  </a:lnTo>
                  <a:cubicBezTo>
                    <a:pt x="25469" y="26220"/>
                    <a:pt x="52535" y="1316"/>
                    <a:pt x="52817" y="1034"/>
                  </a:cubicBezTo>
                  <a:lnTo>
                    <a:pt x="53945" y="0"/>
                  </a:lnTo>
                  <a:lnTo>
                    <a:pt x="57704" y="0"/>
                  </a:lnTo>
                  <a:lnTo>
                    <a:pt x="58925" y="1880"/>
                  </a:lnTo>
                  <a:cubicBezTo>
                    <a:pt x="59019" y="2068"/>
                    <a:pt x="71801" y="21991"/>
                    <a:pt x="94074" y="21991"/>
                  </a:cubicBezTo>
                  <a:cubicBezTo>
                    <a:pt x="117381" y="21991"/>
                    <a:pt x="128753" y="2819"/>
                    <a:pt x="129223" y="2068"/>
                  </a:cubicBezTo>
                  <a:lnTo>
                    <a:pt x="130350" y="94"/>
                  </a:lnTo>
                  <a:lnTo>
                    <a:pt x="134861" y="94"/>
                  </a:lnTo>
                  <a:lnTo>
                    <a:pt x="136083" y="1974"/>
                  </a:lnTo>
                  <a:cubicBezTo>
                    <a:pt x="136177" y="2162"/>
                    <a:pt x="148958" y="22085"/>
                    <a:pt x="171232" y="22085"/>
                  </a:cubicBezTo>
                  <a:cubicBezTo>
                    <a:pt x="194633" y="22085"/>
                    <a:pt x="206286" y="2350"/>
                    <a:pt x="206380" y="2162"/>
                  </a:cubicBezTo>
                  <a:lnTo>
                    <a:pt x="207508" y="188"/>
                  </a:lnTo>
                  <a:lnTo>
                    <a:pt x="211643" y="188"/>
                  </a:lnTo>
                  <a:lnTo>
                    <a:pt x="212865" y="1504"/>
                  </a:lnTo>
                  <a:cubicBezTo>
                    <a:pt x="213053" y="1786"/>
                    <a:pt x="235420" y="26314"/>
                    <a:pt x="259479" y="21333"/>
                  </a:cubicBezTo>
                  <a:lnTo>
                    <a:pt x="261076" y="29134"/>
                  </a:lnTo>
                  <a:cubicBezTo>
                    <a:pt x="238333" y="33833"/>
                    <a:pt x="218222" y="17762"/>
                    <a:pt x="210327" y="10338"/>
                  </a:cubicBezTo>
                  <a:cubicBezTo>
                    <a:pt x="205158" y="17010"/>
                    <a:pt x="192283" y="29886"/>
                    <a:pt x="171326" y="29886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id="{732ACF79-7152-2C4B-B2ED-FBD4E23ED1EB}"/>
                </a:ext>
              </a:extLst>
            </p:cNvPr>
            <p:cNvSpPr/>
            <p:nvPr/>
          </p:nvSpPr>
          <p:spPr>
            <a:xfrm>
              <a:off x="5972604" y="3367349"/>
              <a:ext cx="246791" cy="29321"/>
            </a:xfrm>
            <a:custGeom>
              <a:avLst/>
              <a:gdLst>
                <a:gd name="connsiteX0" fmla="*/ 7988 w 246791"/>
                <a:gd name="connsiteY0" fmla="*/ 29322 h 29321"/>
                <a:gd name="connsiteX1" fmla="*/ 0 w 246791"/>
                <a:gd name="connsiteY1" fmla="*/ 28476 h 29321"/>
                <a:gd name="connsiteX2" fmla="*/ 1504 w 246791"/>
                <a:gd name="connsiteY2" fmla="*/ 21615 h 29321"/>
                <a:gd name="connsiteX3" fmla="*/ 45580 w 246791"/>
                <a:gd name="connsiteY3" fmla="*/ 1316 h 29321"/>
                <a:gd name="connsiteX4" fmla="*/ 46614 w 246791"/>
                <a:gd name="connsiteY4" fmla="*/ 0 h 29321"/>
                <a:gd name="connsiteX5" fmla="*/ 50279 w 246791"/>
                <a:gd name="connsiteY5" fmla="*/ 0 h 29321"/>
                <a:gd name="connsiteX6" fmla="*/ 51313 w 246791"/>
                <a:gd name="connsiteY6" fmla="*/ 1692 h 29321"/>
                <a:gd name="connsiteX7" fmla="*/ 86932 w 246791"/>
                <a:gd name="connsiteY7" fmla="*/ 21991 h 29321"/>
                <a:gd name="connsiteX8" fmla="*/ 122456 w 246791"/>
                <a:gd name="connsiteY8" fmla="*/ 1786 h 29321"/>
                <a:gd name="connsiteX9" fmla="*/ 123490 w 246791"/>
                <a:gd name="connsiteY9" fmla="*/ 0 h 29321"/>
                <a:gd name="connsiteX10" fmla="*/ 127437 w 246791"/>
                <a:gd name="connsiteY10" fmla="*/ 0 h 29321"/>
                <a:gd name="connsiteX11" fmla="*/ 128565 w 246791"/>
                <a:gd name="connsiteY11" fmla="*/ 1692 h 29321"/>
                <a:gd name="connsiteX12" fmla="*/ 164183 w 246791"/>
                <a:gd name="connsiteY12" fmla="*/ 21991 h 29321"/>
                <a:gd name="connsiteX13" fmla="*/ 199707 w 246791"/>
                <a:gd name="connsiteY13" fmla="*/ 1786 h 29321"/>
                <a:gd name="connsiteX14" fmla="*/ 200741 w 246791"/>
                <a:gd name="connsiteY14" fmla="*/ 0 h 29321"/>
                <a:gd name="connsiteX15" fmla="*/ 204688 w 246791"/>
                <a:gd name="connsiteY15" fmla="*/ 0 h 29321"/>
                <a:gd name="connsiteX16" fmla="*/ 205816 w 246791"/>
                <a:gd name="connsiteY16" fmla="*/ 1692 h 29321"/>
                <a:gd name="connsiteX17" fmla="*/ 245382 w 246791"/>
                <a:gd name="connsiteY17" fmla="*/ 21239 h 29321"/>
                <a:gd name="connsiteX18" fmla="*/ 246791 w 246791"/>
                <a:gd name="connsiteY18" fmla="*/ 28100 h 29321"/>
                <a:gd name="connsiteX19" fmla="*/ 202809 w 246791"/>
                <a:gd name="connsiteY19" fmla="*/ 9586 h 29321"/>
                <a:gd name="connsiteX20" fmla="*/ 164089 w 246791"/>
                <a:gd name="connsiteY20" fmla="*/ 29040 h 29321"/>
                <a:gd name="connsiteX21" fmla="*/ 125557 w 246791"/>
                <a:gd name="connsiteY21" fmla="*/ 9586 h 29321"/>
                <a:gd name="connsiteX22" fmla="*/ 86838 w 246791"/>
                <a:gd name="connsiteY22" fmla="*/ 29040 h 29321"/>
                <a:gd name="connsiteX23" fmla="*/ 48024 w 246791"/>
                <a:gd name="connsiteY23" fmla="*/ 9210 h 29321"/>
                <a:gd name="connsiteX24" fmla="*/ 7988 w 246791"/>
                <a:gd name="connsiteY24" fmla="*/ 29322 h 2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6791" h="29320">
                  <a:moveTo>
                    <a:pt x="7988" y="29322"/>
                  </a:moveTo>
                  <a:cubicBezTo>
                    <a:pt x="5357" y="29322"/>
                    <a:pt x="2725" y="29040"/>
                    <a:pt x="0" y="28476"/>
                  </a:cubicBezTo>
                  <a:lnTo>
                    <a:pt x="1504" y="21615"/>
                  </a:lnTo>
                  <a:cubicBezTo>
                    <a:pt x="25281" y="26690"/>
                    <a:pt x="45298" y="1598"/>
                    <a:pt x="45580" y="1316"/>
                  </a:cubicBezTo>
                  <a:lnTo>
                    <a:pt x="46614" y="0"/>
                  </a:lnTo>
                  <a:lnTo>
                    <a:pt x="50279" y="0"/>
                  </a:lnTo>
                  <a:lnTo>
                    <a:pt x="51313" y="1692"/>
                  </a:lnTo>
                  <a:cubicBezTo>
                    <a:pt x="51407" y="1880"/>
                    <a:pt x="64282" y="21991"/>
                    <a:pt x="86932" y="21991"/>
                  </a:cubicBezTo>
                  <a:cubicBezTo>
                    <a:pt x="110520" y="21991"/>
                    <a:pt x="121986" y="2631"/>
                    <a:pt x="122456" y="1786"/>
                  </a:cubicBezTo>
                  <a:lnTo>
                    <a:pt x="123490" y="0"/>
                  </a:lnTo>
                  <a:lnTo>
                    <a:pt x="127437" y="0"/>
                  </a:lnTo>
                  <a:lnTo>
                    <a:pt x="128565" y="1692"/>
                  </a:lnTo>
                  <a:cubicBezTo>
                    <a:pt x="128659" y="1880"/>
                    <a:pt x="141534" y="21991"/>
                    <a:pt x="164183" y="21991"/>
                  </a:cubicBezTo>
                  <a:cubicBezTo>
                    <a:pt x="187866" y="21991"/>
                    <a:pt x="199614" y="1974"/>
                    <a:pt x="199707" y="1786"/>
                  </a:cubicBezTo>
                  <a:lnTo>
                    <a:pt x="200741" y="0"/>
                  </a:lnTo>
                  <a:lnTo>
                    <a:pt x="204688" y="0"/>
                  </a:lnTo>
                  <a:lnTo>
                    <a:pt x="205816" y="1692"/>
                  </a:lnTo>
                  <a:cubicBezTo>
                    <a:pt x="206474" y="2725"/>
                    <a:pt x="221511" y="26220"/>
                    <a:pt x="245382" y="21239"/>
                  </a:cubicBezTo>
                  <a:lnTo>
                    <a:pt x="246791" y="28100"/>
                  </a:lnTo>
                  <a:cubicBezTo>
                    <a:pt x="224518" y="32705"/>
                    <a:pt x="209012" y="17292"/>
                    <a:pt x="202809" y="9586"/>
                  </a:cubicBezTo>
                  <a:cubicBezTo>
                    <a:pt x="197452" y="16447"/>
                    <a:pt x="184765" y="29040"/>
                    <a:pt x="164089" y="29040"/>
                  </a:cubicBezTo>
                  <a:cubicBezTo>
                    <a:pt x="144165" y="29040"/>
                    <a:pt x="131102" y="16353"/>
                    <a:pt x="125557" y="9586"/>
                  </a:cubicBezTo>
                  <a:cubicBezTo>
                    <a:pt x="120200" y="16447"/>
                    <a:pt x="107513" y="29040"/>
                    <a:pt x="86838" y="29040"/>
                  </a:cubicBezTo>
                  <a:cubicBezTo>
                    <a:pt x="66538" y="29040"/>
                    <a:pt x="53381" y="15883"/>
                    <a:pt x="48024" y="9210"/>
                  </a:cubicBezTo>
                  <a:cubicBezTo>
                    <a:pt x="41821" y="15695"/>
                    <a:pt x="26690" y="29322"/>
                    <a:pt x="7988" y="29322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 559">
              <a:extLst>
                <a:ext uri="{FF2B5EF4-FFF2-40B4-BE49-F238E27FC236}">
                  <a16:creationId xmlns:a16="http://schemas.microsoft.com/office/drawing/2014/main" id="{F6E3A58A-B217-7748-8F5D-FF54E4E67677}"/>
                </a:ext>
              </a:extLst>
            </p:cNvPr>
            <p:cNvSpPr/>
            <p:nvPr/>
          </p:nvSpPr>
          <p:spPr>
            <a:xfrm>
              <a:off x="5969220" y="3461705"/>
              <a:ext cx="252524" cy="29039"/>
            </a:xfrm>
            <a:custGeom>
              <a:avLst/>
              <a:gdLst>
                <a:gd name="connsiteX0" fmla="*/ 167472 w 252524"/>
                <a:gd name="connsiteY0" fmla="*/ 29040 h 29039"/>
                <a:gd name="connsiteX1" fmla="*/ 128941 w 252524"/>
                <a:gd name="connsiteY1" fmla="*/ 9586 h 29039"/>
                <a:gd name="connsiteX2" fmla="*/ 90221 w 252524"/>
                <a:gd name="connsiteY2" fmla="*/ 29040 h 29039"/>
                <a:gd name="connsiteX3" fmla="*/ 51407 w 252524"/>
                <a:gd name="connsiteY3" fmla="*/ 9116 h 29039"/>
                <a:gd name="connsiteX4" fmla="*/ 0 w 252524"/>
                <a:gd name="connsiteY4" fmla="*/ 24247 h 29039"/>
                <a:gd name="connsiteX5" fmla="*/ 2725 w 252524"/>
                <a:gd name="connsiteY5" fmla="*/ 17762 h 29039"/>
                <a:gd name="connsiteX6" fmla="*/ 48870 w 252524"/>
                <a:gd name="connsiteY6" fmla="*/ 1410 h 29039"/>
                <a:gd name="connsiteX7" fmla="*/ 49903 w 252524"/>
                <a:gd name="connsiteY7" fmla="*/ 0 h 29039"/>
                <a:gd name="connsiteX8" fmla="*/ 53569 w 252524"/>
                <a:gd name="connsiteY8" fmla="*/ 0 h 29039"/>
                <a:gd name="connsiteX9" fmla="*/ 54602 w 252524"/>
                <a:gd name="connsiteY9" fmla="*/ 1692 h 29039"/>
                <a:gd name="connsiteX10" fmla="*/ 90221 w 252524"/>
                <a:gd name="connsiteY10" fmla="*/ 21991 h 29039"/>
                <a:gd name="connsiteX11" fmla="*/ 125839 w 252524"/>
                <a:gd name="connsiteY11" fmla="*/ 1786 h 29039"/>
                <a:gd name="connsiteX12" fmla="*/ 126873 w 252524"/>
                <a:gd name="connsiteY12" fmla="*/ 0 h 29039"/>
                <a:gd name="connsiteX13" fmla="*/ 130820 w 252524"/>
                <a:gd name="connsiteY13" fmla="*/ 0 h 29039"/>
                <a:gd name="connsiteX14" fmla="*/ 131854 w 252524"/>
                <a:gd name="connsiteY14" fmla="*/ 1692 h 29039"/>
                <a:gd name="connsiteX15" fmla="*/ 167472 w 252524"/>
                <a:gd name="connsiteY15" fmla="*/ 21991 h 29039"/>
                <a:gd name="connsiteX16" fmla="*/ 203091 w 252524"/>
                <a:gd name="connsiteY16" fmla="*/ 1786 h 29039"/>
                <a:gd name="connsiteX17" fmla="*/ 204125 w 252524"/>
                <a:gd name="connsiteY17" fmla="*/ 0 h 29039"/>
                <a:gd name="connsiteX18" fmla="*/ 207696 w 252524"/>
                <a:gd name="connsiteY18" fmla="*/ 0 h 29039"/>
                <a:gd name="connsiteX19" fmla="*/ 208824 w 252524"/>
                <a:gd name="connsiteY19" fmla="*/ 1222 h 29039"/>
                <a:gd name="connsiteX20" fmla="*/ 250833 w 252524"/>
                <a:gd name="connsiteY20" fmla="*/ 13251 h 29039"/>
                <a:gd name="connsiteX21" fmla="*/ 252524 w 252524"/>
                <a:gd name="connsiteY21" fmla="*/ 20112 h 29039"/>
                <a:gd name="connsiteX22" fmla="*/ 206662 w 252524"/>
                <a:gd name="connsiteY22" fmla="*/ 9022 h 29039"/>
                <a:gd name="connsiteX23" fmla="*/ 167472 w 252524"/>
                <a:gd name="connsiteY23" fmla="*/ 29040 h 2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2524" h="29039">
                  <a:moveTo>
                    <a:pt x="167472" y="29040"/>
                  </a:moveTo>
                  <a:cubicBezTo>
                    <a:pt x="147643" y="29040"/>
                    <a:pt x="134579" y="16353"/>
                    <a:pt x="128941" y="9586"/>
                  </a:cubicBezTo>
                  <a:cubicBezTo>
                    <a:pt x="123584" y="16447"/>
                    <a:pt x="110896" y="29040"/>
                    <a:pt x="90221" y="29040"/>
                  </a:cubicBezTo>
                  <a:cubicBezTo>
                    <a:pt x="69921" y="29040"/>
                    <a:pt x="56764" y="15789"/>
                    <a:pt x="51407" y="9116"/>
                  </a:cubicBezTo>
                  <a:cubicBezTo>
                    <a:pt x="43983" y="16822"/>
                    <a:pt x="23871" y="34209"/>
                    <a:pt x="0" y="24247"/>
                  </a:cubicBezTo>
                  <a:lnTo>
                    <a:pt x="2725" y="17762"/>
                  </a:lnTo>
                  <a:cubicBezTo>
                    <a:pt x="27724" y="28100"/>
                    <a:pt x="48024" y="2537"/>
                    <a:pt x="48870" y="1410"/>
                  </a:cubicBezTo>
                  <a:lnTo>
                    <a:pt x="49903" y="0"/>
                  </a:lnTo>
                  <a:lnTo>
                    <a:pt x="53569" y="0"/>
                  </a:lnTo>
                  <a:lnTo>
                    <a:pt x="54602" y="1692"/>
                  </a:lnTo>
                  <a:cubicBezTo>
                    <a:pt x="54696" y="1880"/>
                    <a:pt x="67572" y="21991"/>
                    <a:pt x="90221" y="21991"/>
                  </a:cubicBezTo>
                  <a:cubicBezTo>
                    <a:pt x="113904" y="21991"/>
                    <a:pt x="125651" y="2068"/>
                    <a:pt x="125839" y="1786"/>
                  </a:cubicBezTo>
                  <a:lnTo>
                    <a:pt x="126873" y="0"/>
                  </a:lnTo>
                  <a:lnTo>
                    <a:pt x="130820" y="0"/>
                  </a:lnTo>
                  <a:lnTo>
                    <a:pt x="131854" y="1692"/>
                  </a:lnTo>
                  <a:cubicBezTo>
                    <a:pt x="131948" y="1880"/>
                    <a:pt x="144823" y="21991"/>
                    <a:pt x="167472" y="21991"/>
                  </a:cubicBezTo>
                  <a:cubicBezTo>
                    <a:pt x="191061" y="21991"/>
                    <a:pt x="202527" y="2631"/>
                    <a:pt x="203091" y="1786"/>
                  </a:cubicBezTo>
                  <a:lnTo>
                    <a:pt x="204125" y="0"/>
                  </a:lnTo>
                  <a:lnTo>
                    <a:pt x="207696" y="0"/>
                  </a:lnTo>
                  <a:lnTo>
                    <a:pt x="208824" y="1222"/>
                  </a:lnTo>
                  <a:cubicBezTo>
                    <a:pt x="209481" y="1974"/>
                    <a:pt x="225364" y="19642"/>
                    <a:pt x="250833" y="13251"/>
                  </a:cubicBezTo>
                  <a:lnTo>
                    <a:pt x="252524" y="20112"/>
                  </a:lnTo>
                  <a:cubicBezTo>
                    <a:pt x="229593" y="25845"/>
                    <a:pt x="213241" y="14755"/>
                    <a:pt x="206662" y="9022"/>
                  </a:cubicBezTo>
                  <a:cubicBezTo>
                    <a:pt x="201587" y="15601"/>
                    <a:pt x="188712" y="29040"/>
                    <a:pt x="167472" y="29040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2" name="Text Placeholder 11">
            <a:extLst>
              <a:ext uri="{FF2B5EF4-FFF2-40B4-BE49-F238E27FC236}">
                <a16:creationId xmlns:a16="http://schemas.microsoft.com/office/drawing/2014/main" id="{784CBF65-804B-8647-8FC0-9B4E7EE234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66563"/>
            <a:ext cx="10212387" cy="201737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Icons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592393" y="-1"/>
            <a:ext cx="4608497" cy="6858001"/>
          </a:xfrm>
          <a:prstGeom prst="rect">
            <a:avLst/>
          </a:prstGeom>
          <a:solidFill>
            <a:srgbClr val="5C5C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FDC3F-EFE4-FC4D-9CD8-43A94B25BA29}"/>
              </a:ext>
            </a:extLst>
          </p:cNvPr>
          <p:cNvSpPr/>
          <p:nvPr userDrawn="1"/>
        </p:nvSpPr>
        <p:spPr>
          <a:xfrm>
            <a:off x="7592390" y="0"/>
            <a:ext cx="4599610" cy="464692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12"/>
          <p:cNvSpPr/>
          <p:nvPr userDrawn="1"/>
        </p:nvSpPr>
        <p:spPr>
          <a:xfrm rot="10800000">
            <a:off x="7601271" y="0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ight Triangle 12"/>
          <p:cNvSpPr/>
          <p:nvPr userDrawn="1"/>
        </p:nvSpPr>
        <p:spPr>
          <a:xfrm rot="5400000">
            <a:off x="367194" y="-367196"/>
            <a:ext cx="6857999" cy="7592393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5C5C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892204" y="4631964"/>
            <a:ext cx="2299796" cy="2226036"/>
          </a:xfrm>
          <a:prstGeom prst="rect">
            <a:avLst/>
          </a:prstGeom>
          <a:solidFill>
            <a:srgbClr val="8E8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12"/>
          <p:cNvSpPr/>
          <p:nvPr userDrawn="1"/>
        </p:nvSpPr>
        <p:spPr>
          <a:xfrm rot="16200000">
            <a:off x="9929091" y="4595076"/>
            <a:ext cx="2226036" cy="2299810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4E4AD1C-32F3-8847-AC9F-CD17E12E0E19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BF5C2-07EC-2648-A3F4-0ED178F0E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2A05C28-4B84-0548-AF84-43A7EC3A4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4F0892F-075E-5E4C-9C63-7DF2593F37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</p:spTree>
    <p:extLst>
      <p:ext uri="{BB962C8B-B14F-4D97-AF65-F5344CB8AC3E}">
        <p14:creationId xmlns:p14="http://schemas.microsoft.com/office/powerpoint/2010/main" val="1344228060"/>
      </p:ext>
    </p:extLst>
  </p:cSld>
  <p:clrMapOvr>
    <a:masterClrMapping/>
  </p:clrMapOvr>
  <p:transition/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12"/>
          <p:cNvSpPr/>
          <p:nvPr userDrawn="1"/>
        </p:nvSpPr>
        <p:spPr>
          <a:xfrm rot="16200000">
            <a:off x="7580579" y="2242208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5C5C5E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9898989-9172-9048-B97D-90C142A9148F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3AA0CA-2718-8545-A57B-317F0888D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B3B94A5-26C9-B94A-803F-3E3E6DBB1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2716DFF-1423-1C48-A25B-2B286D90F06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</p:spTree>
    <p:extLst>
      <p:ext uri="{BB962C8B-B14F-4D97-AF65-F5344CB8AC3E}">
        <p14:creationId xmlns:p14="http://schemas.microsoft.com/office/powerpoint/2010/main" val="4260675236"/>
      </p:ext>
    </p:extLst>
  </p:cSld>
  <p:clrMapOvr>
    <a:masterClrMapping/>
  </p:clrMapOvr>
  <p:transition/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592393" y="-1"/>
            <a:ext cx="4608497" cy="6858001"/>
          </a:xfrm>
          <a:prstGeom prst="rect">
            <a:avLst/>
          </a:prstGeom>
          <a:solidFill>
            <a:srgbClr val="7163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468D9-2D54-4B4C-9A8F-C146D2BB16C9}"/>
              </a:ext>
            </a:extLst>
          </p:cNvPr>
          <p:cNvSpPr/>
          <p:nvPr userDrawn="1"/>
        </p:nvSpPr>
        <p:spPr>
          <a:xfrm>
            <a:off x="7592390" y="0"/>
            <a:ext cx="4599610" cy="464692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2"/>
          <p:cNvSpPr/>
          <p:nvPr userDrawn="1"/>
        </p:nvSpPr>
        <p:spPr>
          <a:xfrm rot="10800000">
            <a:off x="7601271" y="0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ight Triangle 12"/>
          <p:cNvSpPr/>
          <p:nvPr userDrawn="1"/>
        </p:nvSpPr>
        <p:spPr>
          <a:xfrm rot="5400000">
            <a:off x="367194" y="-367196"/>
            <a:ext cx="6857999" cy="7592393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7163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9892204" y="4631964"/>
            <a:ext cx="2299796" cy="2226036"/>
          </a:xfrm>
          <a:prstGeom prst="rect">
            <a:avLst/>
          </a:prstGeom>
          <a:solidFill>
            <a:srgbClr val="9C92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12"/>
          <p:cNvSpPr/>
          <p:nvPr userDrawn="1"/>
        </p:nvSpPr>
        <p:spPr>
          <a:xfrm rot="16200000">
            <a:off x="9929091" y="4595076"/>
            <a:ext cx="2226036" cy="2299810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:a16="http://schemas.microsoft.com/office/drawing/2014/main" id="{2CF9CCA6-B91B-A84A-A4EF-74695740088D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2B9402C-6BAB-174F-B8C2-1C3E1829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DE0FBF8-E507-904E-B19D-8B507807C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068DFEA6-8F7D-614E-8DC0-9BCA3E1542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</p:spTree>
    <p:extLst>
      <p:ext uri="{BB962C8B-B14F-4D97-AF65-F5344CB8AC3E}">
        <p14:creationId xmlns:p14="http://schemas.microsoft.com/office/powerpoint/2010/main" val="3918945676"/>
      </p:ext>
    </p:extLst>
  </p:cSld>
  <p:clrMapOvr>
    <a:masterClrMapping/>
  </p:clrMapOvr>
  <p:transition/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2"/>
          <p:cNvSpPr/>
          <p:nvPr userDrawn="1"/>
        </p:nvSpPr>
        <p:spPr>
          <a:xfrm rot="16200000">
            <a:off x="7580579" y="2242208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716378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94C2193-D7DC-1546-9353-E25DBBBDA3F0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49A176-4974-2040-894C-57CA55869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9814815-DA2E-D146-BA67-04FDCD714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3D9FD6E-5A18-0D47-91C7-BAF2CF092E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</p:spTree>
    <p:extLst>
      <p:ext uri="{BB962C8B-B14F-4D97-AF65-F5344CB8AC3E}">
        <p14:creationId xmlns:p14="http://schemas.microsoft.com/office/powerpoint/2010/main" val="2332488725"/>
      </p:ext>
    </p:extLst>
  </p:cSld>
  <p:clrMapOvr>
    <a:masterClrMapping/>
  </p:clrMapOvr>
  <p:transition/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7592393" y="-1"/>
            <a:ext cx="4608497" cy="6858001"/>
          </a:xfrm>
          <a:prstGeom prst="rect">
            <a:avLst/>
          </a:prstGeom>
          <a:solidFill>
            <a:srgbClr val="5663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E92D4D-6587-DD4E-B286-6419BA9FF40F}"/>
              </a:ext>
            </a:extLst>
          </p:cNvPr>
          <p:cNvSpPr/>
          <p:nvPr userDrawn="1"/>
        </p:nvSpPr>
        <p:spPr>
          <a:xfrm>
            <a:off x="7592390" y="0"/>
            <a:ext cx="4599610" cy="464692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12"/>
          <p:cNvSpPr/>
          <p:nvPr userDrawn="1"/>
        </p:nvSpPr>
        <p:spPr>
          <a:xfrm rot="10800000">
            <a:off x="7601271" y="0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ight Triangle 12"/>
          <p:cNvSpPr/>
          <p:nvPr userDrawn="1"/>
        </p:nvSpPr>
        <p:spPr>
          <a:xfrm rot="5400000">
            <a:off x="367194" y="-367196"/>
            <a:ext cx="6857999" cy="7592393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5663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9892204" y="4631964"/>
            <a:ext cx="2299796" cy="2226036"/>
          </a:xfrm>
          <a:prstGeom prst="rect">
            <a:avLst/>
          </a:prstGeom>
          <a:solidFill>
            <a:srgbClr val="8992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12"/>
          <p:cNvSpPr/>
          <p:nvPr userDrawn="1"/>
        </p:nvSpPr>
        <p:spPr>
          <a:xfrm rot="16200000">
            <a:off x="9929091" y="4595076"/>
            <a:ext cx="2226036" cy="2299810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12B1EC8-D81F-E241-B9F6-9B6CE7F51332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26B57C-D68D-554B-9300-03EE6889B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0281666-0A83-AE4F-A76D-4DC5CC321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95C0782B-3D5F-284C-9BD8-9493C2D0BB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</p:spTree>
    <p:extLst>
      <p:ext uri="{BB962C8B-B14F-4D97-AF65-F5344CB8AC3E}">
        <p14:creationId xmlns:p14="http://schemas.microsoft.com/office/powerpoint/2010/main" val="1158913028"/>
      </p:ext>
    </p:extLst>
  </p:cSld>
  <p:clrMapOvr>
    <a:masterClrMapping/>
  </p:clrMapOvr>
  <p:transition/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Nav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2"/>
          <p:cNvSpPr/>
          <p:nvPr userDrawn="1"/>
        </p:nvSpPr>
        <p:spPr>
          <a:xfrm rot="16200000">
            <a:off x="7576208" y="2242208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56637A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9659FD-C505-2C4B-88EA-3121E2FCDC4C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95DD0C-FFFF-544A-BAAA-264DA4966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A7FAEFD-2D85-9C4C-A85D-6019DBFD1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991179D6-373A-D44A-9D01-B0DC7F581E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</p:spTree>
    <p:extLst>
      <p:ext uri="{BB962C8B-B14F-4D97-AF65-F5344CB8AC3E}">
        <p14:creationId xmlns:p14="http://schemas.microsoft.com/office/powerpoint/2010/main" val="4224805411"/>
      </p:ext>
    </p:extLst>
  </p:cSld>
  <p:clrMapOvr>
    <a:masterClrMapping/>
  </p:clrMapOvr>
  <p:transition/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2F6CCD-081D-7047-A854-1B3D7B3FD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FB1B0EA-081C-0041-9FCE-EB32FF658FD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67663" y="0"/>
            <a:ext cx="422433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087120"/>
            <a:ext cx="6996112" cy="5089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F375771-1E0D-C746-ABB8-7016524DC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66563"/>
            <a:ext cx="6990339" cy="201737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4F3717-1FAF-2542-B25F-F5280F4E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69961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3FB63DB-7CC9-4442-9B57-3FA60DE28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692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Nav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2"/>
          <p:cNvSpPr/>
          <p:nvPr userDrawn="1"/>
        </p:nvSpPr>
        <p:spPr>
          <a:xfrm rot="16200000">
            <a:off x="7576208" y="2242208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9659FD-C505-2C4B-88EA-3121E2FCDC4C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Hear now. And always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95DD0C-FFFF-544A-BAAA-264DA4966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A7FAEFD-2D85-9C4C-A85D-6019DBFD1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991179D6-373A-D44A-9D01-B0DC7F581E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pic>
        <p:nvPicPr>
          <p:cNvPr id="13" name="Picture 12" descr="Cochlear_Stacked_Charcoal_sRGB.png">
            <a:extLst>
              <a:ext uri="{FF2B5EF4-FFF2-40B4-BE49-F238E27FC236}">
                <a16:creationId xmlns:a16="http://schemas.microsoft.com/office/drawing/2014/main" id="{5F2FB746-55D8-D548-BBC9-E4C645B13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1" y="362196"/>
            <a:ext cx="1011630" cy="7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1491"/>
      </p:ext>
    </p:extLst>
  </p:cSld>
  <p:clrMapOvr>
    <a:masterClrMapping/>
  </p:clrMapOvr>
  <p:transition/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Nav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2"/>
          <p:cNvSpPr/>
          <p:nvPr userDrawn="1"/>
        </p:nvSpPr>
        <p:spPr>
          <a:xfrm rot="16200000">
            <a:off x="7576208" y="2242208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9659FD-C505-2C4B-88EA-3121E2FCDC4C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Hear now. And always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95DD0C-FFFF-544A-BAAA-264DA4966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A7FAEFD-2D85-9C4C-A85D-6019DBFD1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991179D6-373A-D44A-9D01-B0DC7F581E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pic>
        <p:nvPicPr>
          <p:cNvPr id="13" name="Picture 12" descr="Cochlear_Stacked_Charcoal_sRGB.png">
            <a:extLst>
              <a:ext uri="{FF2B5EF4-FFF2-40B4-BE49-F238E27FC236}">
                <a16:creationId xmlns:a16="http://schemas.microsoft.com/office/drawing/2014/main" id="{5F2FB746-55D8-D548-BBC9-E4C645B13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1" y="362196"/>
            <a:ext cx="1011630" cy="7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6409"/>
      </p:ext>
    </p:extLst>
  </p:cSld>
  <p:clrMapOvr>
    <a:masterClrMapping/>
  </p:clrMapOvr>
  <p:transition/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2"/>
          <p:cNvSpPr/>
          <p:nvPr userDrawn="1"/>
        </p:nvSpPr>
        <p:spPr>
          <a:xfrm rot="16200000">
            <a:off x="7576208" y="2242208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9659FD-C505-2C4B-88EA-3121E2FCDC4C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Hear now. And always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95DD0C-FFFF-544A-BAAA-264DA4966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A7FAEFD-2D85-9C4C-A85D-6019DBFD1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991179D6-373A-D44A-9D01-B0DC7F581E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pic>
        <p:nvPicPr>
          <p:cNvPr id="13" name="Picture 12" descr="Cochlear_Stacked_Charcoal_sRGB.png">
            <a:extLst>
              <a:ext uri="{FF2B5EF4-FFF2-40B4-BE49-F238E27FC236}">
                <a16:creationId xmlns:a16="http://schemas.microsoft.com/office/drawing/2014/main" id="{6783EC2E-7680-2F4B-8FF9-9958B88576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1" y="362196"/>
            <a:ext cx="1011630" cy="7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94137"/>
      </p:ext>
    </p:extLst>
  </p:cSld>
  <p:clrMapOvr>
    <a:masterClrMapping/>
  </p:clrMapOvr>
  <p:transition/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6CF9DD-7B07-4847-8959-EA6231EA7C5C}"/>
              </a:ext>
            </a:extLst>
          </p:cNvPr>
          <p:cNvSpPr txBox="1"/>
          <p:nvPr userDrawn="1"/>
        </p:nvSpPr>
        <p:spPr>
          <a:xfrm>
            <a:off x="436880" y="5961535"/>
            <a:ext cx="7716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" name="Picture 1" descr="Cochlear_Stacked_BrandPromise_Charcoal_s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520" y="2690470"/>
            <a:ext cx="2174959" cy="183583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856BCA-5E64-5343-AC12-1399124DE3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24338" y="6268720"/>
            <a:ext cx="3743325" cy="458332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A61277-A4D3-514C-8486-B98F4EF3DFEC}"/>
              </a:ext>
            </a:extLst>
          </p:cNvPr>
          <p:cNvSpPr txBox="1"/>
          <p:nvPr userDrawn="1"/>
        </p:nvSpPr>
        <p:spPr>
          <a:xfrm>
            <a:off x="2494280" y="5161280"/>
            <a:ext cx="720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www.cochlear.com</a:t>
            </a:r>
          </a:p>
        </p:txBody>
      </p:sp>
    </p:spTree>
    <p:extLst>
      <p:ext uri="{BB962C8B-B14F-4D97-AF65-F5344CB8AC3E}">
        <p14:creationId xmlns:p14="http://schemas.microsoft.com/office/powerpoint/2010/main" val="2725844373"/>
      </p:ext>
    </p:extLst>
  </p:cSld>
  <p:clrMapOvr>
    <a:masterClrMapping/>
  </p:clrMapOvr>
  <p:transition/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94F6-0BDF-BF41-B3BE-2AC23BF8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80FF0D-A17A-7A42-A032-C105AEC8A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0D1D1-6063-0941-83A1-2018A1DF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D2022296_V1</a:t>
            </a:r>
          </a:p>
        </p:txBody>
      </p:sp>
    </p:spTree>
    <p:extLst>
      <p:ext uri="{BB962C8B-B14F-4D97-AF65-F5344CB8AC3E}">
        <p14:creationId xmlns:p14="http://schemas.microsoft.com/office/powerpoint/2010/main" val="4100428612"/>
      </p:ext>
    </p:extLst>
  </p:cSld>
  <p:clrMapOvr>
    <a:masterClrMapping/>
  </p:clrMapOvr>
  <p:transition/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07550F-68D3-1640-924C-58E5269608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087120"/>
            <a:ext cx="11265852" cy="15373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71ADA-6B75-374D-B7AC-AB272652B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A7F223-A598-4541-8CC0-A8FA41E71C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166563"/>
            <a:ext cx="10212387" cy="201737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Cochlear™ Connected Care</a:t>
            </a:r>
            <a:endParaRPr lang="en-AU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951B94F-49D5-0548-87DD-BB6578F927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6879" y="6498453"/>
            <a:ext cx="6890196" cy="2230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D2022296_V1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A8068DA-F0B4-B144-8A14-B0217B22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104124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763"/>
      </p:ext>
    </p:extLst>
  </p:cSld>
  <p:clrMapOvr>
    <a:masterClrMapping/>
  </p:clrMapOvr>
  <p:transition/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719091"/>
      </p:ext>
    </p:extLst>
  </p:cSld>
  <p:clrMapOvr>
    <a:masterClrMapping/>
  </p:clrMapOvr>
  <p:transition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709168-91F6-9745-9599-5F9259D22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FB1B0EA-081C-0041-9FCE-EB32FF658FD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67663" y="0"/>
            <a:ext cx="422433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087120"/>
            <a:ext cx="6996112" cy="5089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F375771-1E0D-C746-ABB8-7016524DC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66563"/>
            <a:ext cx="6990339" cy="201737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4F3717-1FAF-2542-B25F-F5280F4E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69961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0177B3-5C4F-F34E-9076-163996F0C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84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07550F-68D3-1640-924C-58E5269608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087120"/>
            <a:ext cx="11265852" cy="1537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88" y="365124"/>
            <a:ext cx="783031" cy="5494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71ADA-6B75-374D-B7AC-AB272652B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A7F223-A598-4541-8CC0-A8FA41E71C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8" y="166563"/>
            <a:ext cx="10212387" cy="201737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A8068DA-F0B4-B144-8A14-B0217B22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104124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AE874FE-BBCD-AC47-A35A-24845ADC9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1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D75D-9591-3B43-9FB3-01B3C147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500-8835-6041-A1D6-1A4EBEE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5AFFBC9-2500-F54D-90F4-129FF8ED3D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66563"/>
            <a:ext cx="10212387" cy="201737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8259BDA-4B43-E34C-B510-44FAB664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36078"/>
            <a:ext cx="10412412" cy="51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139B080-2283-F447-B47A-69EEE8ABB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871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592393" y="-1"/>
            <a:ext cx="4608497" cy="6858001"/>
          </a:xfrm>
          <a:prstGeom prst="rect">
            <a:avLst/>
          </a:prstGeom>
          <a:solidFill>
            <a:srgbClr val="5C5C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7783A9-6854-AC49-BF4C-75AC47052FC7}"/>
              </a:ext>
            </a:extLst>
          </p:cNvPr>
          <p:cNvSpPr/>
          <p:nvPr userDrawn="1"/>
        </p:nvSpPr>
        <p:spPr>
          <a:xfrm>
            <a:off x="7592390" y="0"/>
            <a:ext cx="4599610" cy="464692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12"/>
          <p:cNvSpPr/>
          <p:nvPr userDrawn="1"/>
        </p:nvSpPr>
        <p:spPr>
          <a:xfrm rot="10800000">
            <a:off x="7601271" y="0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ight Triangle 12"/>
          <p:cNvSpPr/>
          <p:nvPr userDrawn="1"/>
        </p:nvSpPr>
        <p:spPr>
          <a:xfrm rot="5400000">
            <a:off x="367194" y="-367196"/>
            <a:ext cx="6857999" cy="7592393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5C5C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892204" y="4631964"/>
            <a:ext cx="2299796" cy="2226036"/>
          </a:xfrm>
          <a:prstGeom prst="rect">
            <a:avLst/>
          </a:prstGeom>
          <a:solidFill>
            <a:srgbClr val="8E8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12"/>
          <p:cNvSpPr/>
          <p:nvPr userDrawn="1"/>
        </p:nvSpPr>
        <p:spPr>
          <a:xfrm rot="16200000">
            <a:off x="9929091" y="4595076"/>
            <a:ext cx="2226036" cy="2299810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4E4AD1C-32F3-8847-AC9F-CD17E12E0E19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BF5C2-07EC-2648-A3F4-0ED178F0E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2A05C28-4B84-0548-AF84-43A7EC3A4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C628905-402D-BB48-9C56-B51535133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139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12"/>
          <p:cNvSpPr/>
          <p:nvPr userDrawn="1"/>
        </p:nvSpPr>
        <p:spPr>
          <a:xfrm rot="16200000">
            <a:off x="7580579" y="2242208"/>
            <a:ext cx="4599620" cy="4631964"/>
          </a:xfrm>
          <a:custGeom>
            <a:avLst/>
            <a:gdLst>
              <a:gd name="connsiteX0" fmla="*/ 12 w 4743371"/>
              <a:gd name="connsiteY0" fmla="*/ 5194796 h 5194796"/>
              <a:gd name="connsiteX1" fmla="*/ 12 w 4743371"/>
              <a:gd name="connsiteY1" fmla="*/ 562832 h 5194796"/>
              <a:gd name="connsiteX2" fmla="*/ 4743371 w 4743371"/>
              <a:gd name="connsiteY2" fmla="*/ 5194796 h 5194796"/>
              <a:gd name="connsiteX3" fmla="*/ 12 w 4743371"/>
              <a:gd name="connsiteY3" fmla="*/ 5194796 h 51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371" h="5194796">
                <a:moveTo>
                  <a:pt x="12" y="5194796"/>
                </a:moveTo>
                <a:cubicBezTo>
                  <a:pt x="12" y="3650808"/>
                  <a:pt x="6448" y="-1736245"/>
                  <a:pt x="12" y="562832"/>
                </a:cubicBezTo>
                <a:cubicBezTo>
                  <a:pt x="-6424" y="2861909"/>
                  <a:pt x="2381345" y="5195306"/>
                  <a:pt x="4743371" y="5194796"/>
                </a:cubicBezTo>
                <a:lnTo>
                  <a:pt x="12" y="5194796"/>
                </a:lnTo>
                <a:close/>
              </a:path>
            </a:pathLst>
          </a:custGeom>
          <a:solidFill>
            <a:srgbClr val="5C5C5E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F14A-DE4E-8041-9E17-4659FF4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EBE7DC"/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686DFF-BF6D-AB4E-9402-8C18B621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90" y="365124"/>
            <a:ext cx="1011630" cy="70991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9898989-9172-9048-B97D-90C142A9148F}"/>
              </a:ext>
            </a:extLst>
          </p:cNvPr>
          <p:cNvSpPr txBox="1"/>
          <p:nvPr userDrawn="1"/>
        </p:nvSpPr>
        <p:spPr>
          <a:xfrm>
            <a:off x="407988" y="365125"/>
            <a:ext cx="11265852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Hear now. And always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3AA0CA-2718-8545-A57B-317F0888D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226035"/>
            <a:ext cx="7184402" cy="2405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B3B94A5-26C9-B94A-803F-3E3E6DBB1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631964"/>
            <a:ext cx="7184402" cy="36582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5A9DC2F-29CB-EA41-BCFA-0506234AF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420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83DD0-C342-1949-9490-B7EF24F67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087120"/>
            <a:ext cx="11265852" cy="508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38AA0-3A44-C649-8CF7-28F0CB40B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0560" y="6492874"/>
            <a:ext cx="84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E14D4D4-7C55-CD4E-B691-92ACC08FE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" y="6498452"/>
            <a:ext cx="2773681" cy="359547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© Cochlear Limited 2023. INTERNAL USE ONLY. DXXXXXX 1-1 
</a:t>
            </a: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35F358A-983E-0642-9802-12BAD7C4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46238"/>
            <a:ext cx="10515600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7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7" r:id="rId3"/>
    <p:sldLayoutId id="2147483665" r:id="rId4"/>
    <p:sldLayoutId id="2147483686" r:id="rId5"/>
    <p:sldLayoutId id="2147483682" r:id="rId6"/>
    <p:sldLayoutId id="2147483671" r:id="rId7"/>
    <p:sldLayoutId id="2147483675" r:id="rId8"/>
    <p:sldLayoutId id="2147483660" r:id="rId9"/>
    <p:sldLayoutId id="2147483661" r:id="rId10"/>
    <p:sldLayoutId id="2147483672" r:id="rId11"/>
    <p:sldLayoutId id="2147483668" r:id="rId12"/>
    <p:sldLayoutId id="2147483663" r:id="rId13"/>
    <p:sldLayoutId id="2147483674" r:id="rId14"/>
    <p:sldLayoutId id="2147483670" r:id="rId15"/>
    <p:sldLayoutId id="2147483664" r:id="rId16"/>
    <p:sldLayoutId id="2147483676" r:id="rId17"/>
    <p:sldLayoutId id="2147483688" r:id="rId18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444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00" indent="-355600" algn="l" defTabSz="914400" rtl="0" eaLnBrk="1" latinLnBrk="0" hangingPunct="1">
        <a:lnSpc>
          <a:spcPct val="100000"/>
        </a:lnSpc>
        <a:spcBef>
          <a:spcPts val="12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307975" algn="l" defTabSz="914400" rtl="0" eaLnBrk="1" latinLnBrk="0" hangingPunct="1">
        <a:lnSpc>
          <a:spcPct val="100000"/>
        </a:lnSpc>
        <a:spcBef>
          <a:spcPts val="1200"/>
        </a:spcBef>
        <a:buFont typeface="System Font Regular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357188" algn="l" defTabSz="914400" rtl="0" eaLnBrk="1" latinLnBrk="0" hangingPunct="1">
        <a:lnSpc>
          <a:spcPct val="10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273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  <p15:guide id="7" orient="horz" pos="572" userDrawn="1">
          <p15:clr>
            <a:srgbClr val="F26B43"/>
          </p15:clr>
        </p15:guide>
        <p15:guide id="8" orient="horz" pos="686" userDrawn="1">
          <p15:clr>
            <a:srgbClr val="F26B43"/>
          </p15:clr>
        </p15:guide>
        <p15:guide id="9" orient="horz" pos="4088" userDrawn="1">
          <p15:clr>
            <a:srgbClr val="F26B43"/>
          </p15:clr>
        </p15:guide>
        <p15:guide id="10" orient="horz" pos="1139" userDrawn="1">
          <p15:clr>
            <a:srgbClr val="F26B43"/>
          </p15:clr>
        </p15:guide>
        <p15:guide id="11" orient="horz" pos="3634" userDrawn="1">
          <p15:clr>
            <a:srgbClr val="F26B43"/>
          </p15:clr>
        </p15:guide>
        <p15:guide id="12" orient="horz" pos="3181" userDrawn="1">
          <p15:clr>
            <a:srgbClr val="F26B43"/>
          </p15:clr>
        </p15:guide>
        <p15:guide id="13" pos="3545" userDrawn="1">
          <p15:clr>
            <a:srgbClr val="F26B43"/>
          </p15:clr>
        </p15:guide>
        <p15:guide id="14" pos="4135" userDrawn="1">
          <p15:clr>
            <a:srgbClr val="F26B43"/>
          </p15:clr>
        </p15:guide>
        <p15:guide id="15" pos="5019" userDrawn="1">
          <p15:clr>
            <a:srgbClr val="F26B43"/>
          </p15:clr>
        </p15:guide>
        <p15:guide id="16" pos="26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83DD0-C342-1949-9490-B7EF24F67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233488"/>
            <a:ext cx="11265852" cy="4943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38AA0-3A44-C649-8CF7-28F0CB40B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064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97E46-DF3B-D74B-B7F6-5657F29FED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35F358A-983E-0642-9802-12BAD7C4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46238"/>
            <a:ext cx="10515600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0B395-03FA-2842-AD92-ECB4DED8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6489700"/>
            <a:ext cx="2347011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D2022296_V1</a:t>
            </a:r>
          </a:p>
        </p:txBody>
      </p:sp>
    </p:spTree>
    <p:extLst>
      <p:ext uri="{BB962C8B-B14F-4D97-AF65-F5344CB8AC3E}">
        <p14:creationId xmlns:p14="http://schemas.microsoft.com/office/powerpoint/2010/main" val="114490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26193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tabLst>
          <a:tab pos="87313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00" indent="-355600" algn="l" defTabSz="914400" rtl="0" eaLnBrk="1" latinLnBrk="0" hangingPunct="1">
        <a:lnSpc>
          <a:spcPct val="100000"/>
        </a:lnSpc>
        <a:spcBef>
          <a:spcPts val="1200"/>
        </a:spcBef>
        <a:buFont typeface="System Font Regular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307975" algn="l" defTabSz="914400" rtl="0" eaLnBrk="1" latinLnBrk="0" hangingPunct="1">
        <a:lnSpc>
          <a:spcPct val="100000"/>
        </a:lnSpc>
        <a:spcBef>
          <a:spcPts val="1200"/>
        </a:spcBef>
        <a:buFont typeface="System Font Regular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357188" algn="l" defTabSz="914400" rtl="0" eaLnBrk="1" latinLnBrk="0" hangingPunct="1">
        <a:lnSpc>
          <a:spcPct val="100000"/>
        </a:lnSpc>
        <a:spcBef>
          <a:spcPts val="12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57">
          <p15:clr>
            <a:srgbClr val="F26B43"/>
          </p15:clr>
        </p15:guide>
        <p15:guide id="4" pos="7355">
          <p15:clr>
            <a:srgbClr val="F26B43"/>
          </p15:clr>
        </p15:guide>
        <p15:guide id="6" orient="horz" pos="232">
          <p15:clr>
            <a:srgbClr val="F26B43"/>
          </p15:clr>
        </p15:guide>
        <p15:guide id="7" orient="horz" pos="572">
          <p15:clr>
            <a:srgbClr val="F26B43"/>
          </p15:clr>
        </p15:guide>
        <p15:guide id="8" orient="horz" pos="777">
          <p15:clr>
            <a:srgbClr val="F26B43"/>
          </p15:clr>
        </p15:guide>
        <p15:guide id="9" orient="horz" pos="4088">
          <p15:clr>
            <a:srgbClr val="F26B43"/>
          </p15:clr>
        </p15:guide>
        <p15:guide id="10" orient="horz" pos="1139">
          <p15:clr>
            <a:srgbClr val="F26B43"/>
          </p15:clr>
        </p15:guide>
        <p15:guide id="11" orient="horz" pos="3634">
          <p15:clr>
            <a:srgbClr val="F26B43"/>
          </p15:clr>
        </p15:guide>
        <p15:guide id="12" orient="horz" pos="3181">
          <p15:clr>
            <a:srgbClr val="F26B43"/>
          </p15:clr>
        </p15:guide>
        <p15:guide id="13" pos="3545">
          <p15:clr>
            <a:srgbClr val="F26B43"/>
          </p15:clr>
        </p15:guide>
        <p15:guide id="14" pos="4135">
          <p15:clr>
            <a:srgbClr val="F26B43"/>
          </p15:clr>
        </p15:guide>
        <p15:guide id="15" pos="5019">
          <p15:clr>
            <a:srgbClr val="F26B43"/>
          </p15:clr>
        </p15:guide>
        <p15:guide id="16" pos="2661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ecure.mycochlear.com/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mycochlear.com/" TargetMode="External"/><Relationship Id="rId2" Type="http://schemas.openxmlformats.org/officeDocument/2006/relationships/hyperlink" Target="http://www.cochlear.com/connected-care/terms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ecure.mycochlear.com/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0070-04BD-4E2F-BFD7-55396330B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9" y="2050158"/>
            <a:ext cx="7184402" cy="2405927"/>
          </a:xfrm>
        </p:spPr>
        <p:txBody>
          <a:bodyPr>
            <a:noAutofit/>
          </a:bodyPr>
          <a:lstStyle/>
          <a:p>
            <a:pPr rtl="0"/>
            <a:r>
              <a:rPr lang="pt-BR" sz="4000" b="0" i="0" u="none" strike="noStrike">
                <a:latin typeface="Calibri"/>
              </a:rPr>
              <a:t>Gerenciando acesso ao </a:t>
            </a:r>
            <a:br>
              <a:rPr lang="pt-BR" sz="4000" b="0" i="0" u="none" strike="noStrike">
                <a:latin typeface="Calibri"/>
              </a:rPr>
            </a:br>
            <a:r>
              <a:rPr lang="pt-BR" sz="4000" b="0" i="0" u="none" strike="noStrike">
                <a:latin typeface="Calibri"/>
              </a:rPr>
              <a:t>Cochlear</a:t>
            </a:r>
            <a:r>
              <a:rPr lang="pt-BR" sz="3600" b="0" i="0" u="none" strike="noStrike">
                <a:latin typeface="Work Sans"/>
              </a:rPr>
              <a:t>™</a:t>
            </a:r>
            <a:r>
              <a:rPr lang="pt-BR" sz="4000" b="0" i="0" u="none" strike="noStrike">
                <a:latin typeface="Calibri"/>
              </a:rPr>
              <a:t> Connected Care </a:t>
            </a:r>
            <a:br>
              <a:rPr lang="pt-BR" sz="4000" b="0" i="0" u="none" strike="noStrike">
                <a:latin typeface="Calibri"/>
              </a:rPr>
            </a:br>
            <a:r>
              <a:rPr lang="pt-BR" sz="4000" b="0" i="0" u="none" strike="noStrike">
                <a:latin typeface="Calibri"/>
              </a:rPr>
              <a:t>por meio de Contas Profissionais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E3380-AD35-C8DE-892D-6E90E538F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rtl="0"/>
            <a:r>
              <a:rPr lang="pt-BR" sz="1900" b="1" i="0" u="none" strike="noStrike">
                <a:latin typeface="Calibri"/>
              </a:rPr>
              <a:t>Um guia para organizações e profissionais de saúde auditiva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2F03C-0D0E-CE4E-AC27-6B67CA909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pPr rtl="0"/>
            <a:r>
              <a:rPr lang="pt-BR" sz="800" b="0" i="0" u="none" strike="noStrike">
                <a:latin typeface="Calibri"/>
              </a:rPr>
              <a:t>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4E0F8-3E39-FBC6-AE12-7E1A192DA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Autofit/>
          </a:bodyPr>
          <a:lstStyle/>
          <a:p>
            <a:pPr rtl="0"/>
            <a:r>
              <a:rPr lang="pt-BR" sz="800" b="0" i="0" u="none" strike="noStrike" dirty="0">
                <a:latin typeface="Calibri"/>
              </a:rPr>
              <a:t>© Cochlear Limited 2023. D2414607
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48172-1556-38DC-F572-C845FF59D276}"/>
              </a:ext>
            </a:extLst>
          </p:cNvPr>
          <p:cNvSpPr txBox="1"/>
          <p:nvPr/>
        </p:nvSpPr>
        <p:spPr>
          <a:xfrm>
            <a:off x="407989" y="5351430"/>
            <a:ext cx="6098796" cy="8002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endParaRPr lang="en-AU" sz="14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AU" sz="1400" b="0" i="0" u="none" strike="noStrike" baseline="0">
              <a:latin typeface="Calibri" panose="020F0502020204030204" pitchFamily="34" charset="0"/>
            </a:endParaRPr>
          </a:p>
          <a:p>
            <a:pPr marR="73550" algn="l" rtl="0"/>
            <a:r>
              <a:rPr lang="pt-BR" sz="1400" b="0" i="0" u="none" strike="noStrike" baseline="0">
                <a:latin typeface="Calibri"/>
              </a:rPr>
              <a:t> </a:t>
            </a:r>
            <a:r>
              <a:rPr lang="pt-BR" sz="1800" b="1" i="0" u="none" strike="noStrike" baseline="0">
                <a:latin typeface="Calibri"/>
              </a:rPr>
              <a:t>PARA PROFISSIONAIS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9188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598BD-E48F-ED36-8A51-F545CA90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10" y="1552968"/>
            <a:ext cx="5635907" cy="4943475"/>
          </a:xfrm>
        </p:spPr>
        <p:txBody>
          <a:bodyPr>
            <a:noAutofit/>
          </a:bodyPr>
          <a:lstStyle/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b="0" i="0" u="none" strike="noStrike">
                <a:latin typeface="Calibri"/>
              </a:rPr>
              <a:t>A lista de profissionais com Contas Profissionais autorizadas pode ser revisada e uma solicitação para a remoção de uma Conta Profissional pode ser feita por meio do myCochlear Professional (mCP):</a:t>
            </a:r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b="0" i="0" u="none" strike="noStrike">
                <a:latin typeface="Calibri"/>
              </a:rPr>
              <a:t>Selecione </a:t>
            </a:r>
            <a:r>
              <a:rPr lang="pt-BR" sz="1300" b="1" i="0" u="none" strike="noStrike">
                <a:latin typeface="Calibri"/>
              </a:rPr>
              <a:t>Clinic management &gt; Clinician management </a:t>
            </a:r>
            <a:r>
              <a:rPr lang="pt-BR" sz="1300" b="0" i="0" u="none" strike="noStrike">
                <a:latin typeface="Calibri"/>
              </a:rPr>
              <a:t>no menu</a:t>
            </a:r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b="0" i="0" u="none" strike="noStrike">
                <a:latin typeface="Calibri"/>
              </a:rPr>
              <a:t>Selecione o nome do profissional na lista de </a:t>
            </a:r>
            <a:r>
              <a:rPr lang="pt-BR" sz="1300" b="1" i="0" u="none" strike="noStrike">
                <a:latin typeface="Calibri"/>
              </a:rPr>
              <a:t>Clínicos registrados no banco de dados da Cochlear </a:t>
            </a:r>
            <a:r>
              <a:rPr lang="pt-BR" sz="1300" b="0" i="0" u="none" strike="noStrike">
                <a:latin typeface="Calibri"/>
              </a:rPr>
              <a:t>para verificar se o profissional já possui uma Conta Profissional: Has access (sim ou não) indica se o indivíduo possui uma Conta Profissional. </a:t>
            </a:r>
          </a:p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b="0" i="0" u="none" strike="noStrike">
                <a:latin typeface="Calibri"/>
              </a:rPr>
              <a:t>Para revisar ou adicionar acesso adicional: </a:t>
            </a:r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b="0" i="0" u="none" strike="noStrike">
                <a:latin typeface="Calibri"/>
              </a:rPr>
              <a:t>Selecione </a:t>
            </a:r>
            <a:r>
              <a:rPr lang="pt-BR" sz="1300" b="1" i="0" u="none" strike="noStrike">
                <a:latin typeface="Calibri"/>
              </a:rPr>
              <a:t>View access to myCochlear</a:t>
            </a:r>
            <a:r>
              <a:rPr lang="pt-BR" sz="1300" b="0" i="0" u="none" strike="noStrike">
                <a:latin typeface="Calibri"/>
              </a:rPr>
              <a:t> para entender o nível atual de acesso - </a:t>
            </a:r>
            <a:r>
              <a:rPr lang="pt-BR" sz="1300" b="1" i="0" u="none" strike="noStrike">
                <a:latin typeface="Calibri"/>
              </a:rPr>
              <a:t>Request additional access </a:t>
            </a:r>
            <a:r>
              <a:rPr lang="pt-BR" sz="1300" b="0" i="0" u="none" strike="noStrike">
                <a:latin typeface="Calibri"/>
              </a:rPr>
              <a:t>abre e exibe o acesso. Um profissional precisa de Registro de usuário e dispositivo, além dos recursos profissionais da Cochlear, para acessar as soluções Connected Care. Se necessário, selecione serviços adicionais. </a:t>
            </a:r>
          </a:p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b="0" i="0" u="none" strike="noStrike">
                <a:latin typeface="Calibri"/>
              </a:rPr>
              <a:t>Para remover o acesso:</a:t>
            </a:r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b="0" i="0" u="none" strike="noStrike">
                <a:latin typeface="Calibri"/>
              </a:rPr>
              <a:t>Selecione </a:t>
            </a:r>
            <a:r>
              <a:rPr lang="pt-BR" sz="1300" b="1" i="0" u="none" strike="noStrike">
                <a:latin typeface="Calibri"/>
              </a:rPr>
              <a:t>Request removal from clinic </a:t>
            </a:r>
            <a:r>
              <a:rPr lang="pt-BR" sz="1300" b="0" i="0" u="none" strike="noStrike">
                <a:latin typeface="Calibri"/>
              </a:rPr>
              <a:t>e a opção </a:t>
            </a:r>
            <a:r>
              <a:rPr lang="pt-BR" sz="1300" b="1" i="0" u="none" strike="noStrike">
                <a:latin typeface="Calibri"/>
              </a:rPr>
              <a:t>Remove clinician </a:t>
            </a:r>
            <a:r>
              <a:rPr lang="pt-BR" sz="1300" b="0" i="0" u="none" strike="noStrike">
                <a:latin typeface="Calibri"/>
              </a:rPr>
              <a:t>abre. Clique em “Yes” para enviar uma notificação à Cochlear para remover o acesso. Por favor, aguarde até 72 horas para que a solicitação seja processada.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3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50826-380D-C26C-F976-CEAB4551F88F}"/>
              </a:ext>
            </a:extLst>
          </p:cNvPr>
          <p:cNvSpPr/>
          <p:nvPr/>
        </p:nvSpPr>
        <p:spPr>
          <a:xfrm>
            <a:off x="6278879" y="0"/>
            <a:ext cx="5913121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Autofit/>
          </a:bodyPr>
          <a:lstStyle/>
          <a:p>
            <a:pPr algn="ctr"/>
            <a:endParaRPr lang="en-AU" b="1">
              <a:solidFill>
                <a:schemeClr val="bg1"/>
              </a:solidFill>
            </a:endParaRPr>
          </a:p>
          <a:p>
            <a:pPr algn="ctr"/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E9EE936-F0C5-C445-517B-603089890D6D}"/>
              </a:ext>
            </a:extLst>
          </p:cNvPr>
          <p:cNvSpPr txBox="1"/>
          <p:nvPr/>
        </p:nvSpPr>
        <p:spPr>
          <a:xfrm>
            <a:off x="302037" y="438932"/>
            <a:ext cx="5976842" cy="933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pt-BR" sz="2800" b="1" i="0" u="none" strike="noStrike">
                <a:solidFill>
                  <a:srgbClr val="F2BE47"/>
                </a:solidFill>
                <a:latin typeface="Calibri"/>
              </a:rPr>
              <a:t>Revisando, atualizando ou removendo </a:t>
            </a:r>
            <a:br>
              <a:rPr lang="pt-BR" sz="2800" b="1" i="0" u="none" strike="noStrike">
                <a:latin typeface="Calibri"/>
              </a:rPr>
            </a:br>
            <a:r>
              <a:rPr lang="pt-BR" sz="2800" b="1" i="0" u="none" strike="noStrike">
                <a:latin typeface="Calibri"/>
              </a:rPr>
              <a:t>acesso de Conta Profissional</a:t>
            </a:r>
            <a:endParaRPr lang="en-AU" sz="280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A08ED4-8766-59F2-CC3E-827101D60A4A}"/>
              </a:ext>
            </a:extLst>
          </p:cNvPr>
          <p:cNvGrpSpPr/>
          <p:nvPr/>
        </p:nvGrpSpPr>
        <p:grpSpPr>
          <a:xfrm>
            <a:off x="8253295" y="1257664"/>
            <a:ext cx="3762229" cy="2451291"/>
            <a:chOff x="8121215" y="1257664"/>
            <a:chExt cx="3762229" cy="24512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754F8B-3069-0D0F-C472-601E754A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58"/>
            <a:stretch>
              <a:fillRect/>
            </a:stretch>
          </p:blipFill>
          <p:spPr>
            <a:xfrm>
              <a:off x="8121215" y="1257664"/>
              <a:ext cx="3762229" cy="2451291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6D5E5D-D235-C601-8BBE-62DC8AFE9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90070" y="2407211"/>
              <a:ext cx="3544769" cy="969690"/>
            </a:xfrm>
            <a:prstGeom prst="rect">
              <a:avLst/>
            </a:prstGeom>
            <a:ln w="19050"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0D165CA-675B-BDF2-5A4F-8D5F0F311F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4"/>
          <a:stretch>
            <a:fillRect/>
          </a:stretch>
        </p:blipFill>
        <p:spPr>
          <a:xfrm>
            <a:off x="6652687" y="1587644"/>
            <a:ext cx="1110854" cy="19740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AAAAD2-F921-3BB4-E246-C90FD09B96DF}"/>
              </a:ext>
            </a:extLst>
          </p:cNvPr>
          <p:cNvSpPr/>
          <p:nvPr/>
        </p:nvSpPr>
        <p:spPr>
          <a:xfrm>
            <a:off x="6477878" y="2540311"/>
            <a:ext cx="1358674" cy="19601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C90450-208E-E4DA-BC62-2C369E4ADFF6}"/>
              </a:ext>
            </a:extLst>
          </p:cNvPr>
          <p:cNvSpPr/>
          <p:nvPr/>
        </p:nvSpPr>
        <p:spPr>
          <a:xfrm>
            <a:off x="6413781" y="2501400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7A9555-3F9F-89F6-56BB-680F23CBD65E}"/>
              </a:ext>
            </a:extLst>
          </p:cNvPr>
          <p:cNvCxnSpPr>
            <a:stCxn id="10" idx="3"/>
          </p:cNvCxnSpPr>
          <p:nvPr/>
        </p:nvCxnSpPr>
        <p:spPr>
          <a:xfrm flipV="1">
            <a:off x="7836552" y="1257665"/>
            <a:ext cx="391857" cy="1380653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546F227-0BFD-C632-C13A-F89B19AE6B25}"/>
              </a:ext>
            </a:extLst>
          </p:cNvPr>
          <p:cNvSpPr/>
          <p:nvPr/>
        </p:nvSpPr>
        <p:spPr>
          <a:xfrm>
            <a:off x="8139069" y="2329369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A805CD-7D95-2EE9-CEE3-57F3D21F7DAC}"/>
              </a:ext>
            </a:extLst>
          </p:cNvPr>
          <p:cNvCxnSpPr>
            <a:stCxn id="10" idx="3"/>
          </p:cNvCxnSpPr>
          <p:nvPr/>
        </p:nvCxnSpPr>
        <p:spPr>
          <a:xfrm>
            <a:off x="7836552" y="2638318"/>
            <a:ext cx="416743" cy="1078996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58E76AC-47D9-5119-D13E-78EA1A3162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2687" y="2540311"/>
            <a:ext cx="1110854" cy="1960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23E6E1D-CF60-8DC5-81AC-29F8FF9BC6BB}"/>
              </a:ext>
            </a:extLst>
          </p:cNvPr>
          <p:cNvSpPr/>
          <p:nvPr/>
        </p:nvSpPr>
        <p:spPr>
          <a:xfrm>
            <a:off x="10469018" y="2571713"/>
            <a:ext cx="1358674" cy="196014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E0BCC2-D682-5C12-8061-AE68BCF914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062" y="2334251"/>
            <a:ext cx="3593374" cy="1344220"/>
          </a:xfrm>
          <a:prstGeom prst="rect">
            <a:avLst/>
          </a:prstGeom>
        </p:spPr>
      </p:pic>
      <p:sp>
        <p:nvSpPr>
          <p:cNvPr id="19" name="Rectangular Callout 28">
            <a:extLst>
              <a:ext uri="{FF2B5EF4-FFF2-40B4-BE49-F238E27FC236}">
                <a16:creationId xmlns:a16="http://schemas.microsoft.com/office/drawing/2014/main" id="{50BC8308-F1AD-C760-35D4-3502279317F1}"/>
              </a:ext>
            </a:extLst>
          </p:cNvPr>
          <p:cNvSpPr/>
          <p:nvPr/>
        </p:nvSpPr>
        <p:spPr>
          <a:xfrm>
            <a:off x="10220966" y="1462249"/>
            <a:ext cx="1745953" cy="733778"/>
          </a:xfrm>
          <a:prstGeom prst="wedgeRectCallout">
            <a:avLst>
              <a:gd name="adj1" fmla="val -32409"/>
              <a:gd name="adj2" fmla="val 92980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1" i="0" u="none" strike="noStrike">
                <a:solidFill>
                  <a:srgbClr val="FFFFFF"/>
                </a:solidFill>
                <a:latin typeface="Calibri"/>
              </a:rPr>
              <a:t>Has access </a:t>
            </a:r>
            <a:r>
              <a:rPr lang="pt-BR" sz="1200" b="0" i="0" u="none" strike="noStrike">
                <a:solidFill>
                  <a:srgbClr val="FFFFFF"/>
                </a:solidFill>
                <a:latin typeface="Calibri"/>
              </a:rPr>
              <a:t>indica se o profissional possui uma Conta Profissional.</a:t>
            </a:r>
            <a:endParaRPr lang="en-AU" sz="120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819E77-D683-99D9-F714-48C38E5DF8D5}"/>
              </a:ext>
            </a:extLst>
          </p:cNvPr>
          <p:cNvSpPr/>
          <p:nvPr/>
        </p:nvSpPr>
        <p:spPr>
          <a:xfrm>
            <a:off x="8139069" y="3435729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ADD19F-87CF-D6F3-320B-03A464B3BC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876" y="3994809"/>
            <a:ext cx="1809169" cy="11424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63C395-4A96-23E1-589F-D91D3316F1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876" y="5435662"/>
            <a:ext cx="3704886" cy="81360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46D78E7-679F-5115-CAC3-A011EFDC57BC}"/>
              </a:ext>
            </a:extLst>
          </p:cNvPr>
          <p:cNvSpPr/>
          <p:nvPr/>
        </p:nvSpPr>
        <p:spPr>
          <a:xfrm>
            <a:off x="6411832" y="3973766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B04A9A-C2E1-1D81-7112-C0B08C9F12D4}"/>
              </a:ext>
            </a:extLst>
          </p:cNvPr>
          <p:cNvSpPr/>
          <p:nvPr/>
        </p:nvSpPr>
        <p:spPr>
          <a:xfrm>
            <a:off x="6414414" y="5475316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15518B-5B33-E803-B83C-AA6E9FC0491D}"/>
              </a:ext>
            </a:extLst>
          </p:cNvPr>
          <p:cNvSpPr/>
          <p:nvPr/>
        </p:nvSpPr>
        <p:spPr>
          <a:xfrm>
            <a:off x="9981405" y="3431057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15D538-DCAB-4441-ADD9-42FA68ADCC0D}"/>
              </a:ext>
            </a:extLst>
          </p:cNvPr>
          <p:cNvSpPr/>
          <p:nvPr/>
        </p:nvSpPr>
        <p:spPr>
          <a:xfrm>
            <a:off x="8322236" y="3467957"/>
            <a:ext cx="866897" cy="18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501AAF-BDFE-8034-C146-1A82AE8F1C72}"/>
              </a:ext>
            </a:extLst>
          </p:cNvPr>
          <p:cNvSpPr/>
          <p:nvPr/>
        </p:nvSpPr>
        <p:spPr>
          <a:xfrm>
            <a:off x="386994" y="2368102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C88CED4-46E4-6A9C-9F5E-5CD3F84218BB}"/>
              </a:ext>
            </a:extLst>
          </p:cNvPr>
          <p:cNvSpPr/>
          <p:nvPr/>
        </p:nvSpPr>
        <p:spPr>
          <a:xfrm>
            <a:off x="386994" y="2717927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E7F86F-2BD3-AD27-4C8D-2B64BAB55A58}"/>
              </a:ext>
            </a:extLst>
          </p:cNvPr>
          <p:cNvSpPr/>
          <p:nvPr/>
        </p:nvSpPr>
        <p:spPr>
          <a:xfrm>
            <a:off x="388993" y="3973766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C989EBD-4F04-3046-315F-32DDFD3CB8C0}"/>
              </a:ext>
            </a:extLst>
          </p:cNvPr>
          <p:cNvSpPr/>
          <p:nvPr/>
        </p:nvSpPr>
        <p:spPr>
          <a:xfrm>
            <a:off x="381004" y="5475316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27DB5-E22A-FD41-4AC6-2508976ABF08}"/>
              </a:ext>
            </a:extLst>
          </p:cNvPr>
          <p:cNvSpPr/>
          <p:nvPr/>
        </p:nvSpPr>
        <p:spPr>
          <a:xfrm>
            <a:off x="9223318" y="3467057"/>
            <a:ext cx="828000" cy="18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0846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598BD-E48F-ED36-8A51-F545CA90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62" y="1668156"/>
            <a:ext cx="5728482" cy="4943475"/>
          </a:xfrm>
        </p:spPr>
        <p:txBody>
          <a:bodyPr>
            <a:noAutofit/>
          </a:bodyPr>
          <a:lstStyle/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b="1" i="0" u="none" strike="noStrike">
                <a:latin typeface="Calibri"/>
              </a:rPr>
              <a:t>Alterar senha</a:t>
            </a:r>
            <a:endParaRPr lang="en-AU" sz="1300"/>
          </a:p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b="0" i="0" u="none" strike="noStrike">
                <a:latin typeface="Calibri"/>
              </a:rPr>
              <a:t>Um profissional pode fazer login no </a:t>
            </a:r>
            <a:r>
              <a:rPr lang="pt-BR" sz="1300" b="1" i="0" u="none" strike="noStrike">
                <a:latin typeface="Calibri"/>
              </a:rPr>
              <a:t>myCochlear Professional </a:t>
            </a:r>
            <a:r>
              <a:rPr lang="pt-BR" sz="1300" b="0" i="0" u="none" strike="noStrike">
                <a:latin typeface="Calibri"/>
              </a:rPr>
              <a:t>e gerenciar sua conta, incluindo a alteração da senha:</a:t>
            </a:r>
          </a:p>
          <a:p>
            <a:pPr lvl="1" indent="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1300" b="0" i="0" u="none" strike="noStrike">
                <a:latin typeface="Calibri"/>
              </a:rPr>
              <a:t>Selecione </a:t>
            </a:r>
            <a:r>
              <a:rPr lang="pt-BR" sz="1300" b="1" i="0" u="none" strike="noStrike">
                <a:latin typeface="Calibri"/>
              </a:rPr>
              <a:t>My account</a:t>
            </a:r>
          </a:p>
          <a:p>
            <a:pPr lvl="1" indent="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1300" b="0" i="0" u="none" strike="noStrike">
                <a:latin typeface="Calibri"/>
              </a:rPr>
              <a:t>Selecione </a:t>
            </a:r>
            <a:r>
              <a:rPr lang="pt-BR" sz="1300" b="1" i="0" u="none" strike="noStrike">
                <a:latin typeface="Calibri"/>
              </a:rPr>
              <a:t>Change Password </a:t>
            </a:r>
            <a:r>
              <a:rPr lang="pt-BR" sz="1300" b="0" i="0" u="none" strike="noStrike">
                <a:latin typeface="Calibri"/>
              </a:rPr>
              <a:t>na página </a:t>
            </a:r>
            <a:r>
              <a:rPr lang="pt-BR" sz="1300" b="1" i="0" u="none" strike="noStrike">
                <a:latin typeface="Calibri"/>
              </a:rPr>
              <a:t>My Account </a:t>
            </a:r>
            <a:r>
              <a:rPr lang="pt-BR" sz="1300" b="0" i="0" u="none" strike="noStrike">
                <a:latin typeface="Calibri"/>
              </a:rPr>
              <a:t>e siga as instruções</a:t>
            </a:r>
            <a:br>
              <a:rPr lang="pt-BR" sz="1300" b="0" i="0" u="none" strike="noStrike">
                <a:latin typeface="Calibri"/>
              </a:rPr>
            </a:br>
            <a:endParaRPr lang="en-AU" sz="1300"/>
          </a:p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b="1" i="0" u="none" strike="noStrike">
                <a:latin typeface="Calibri"/>
              </a:rPr>
              <a:t>Esqueceu a senha </a:t>
            </a:r>
          </a:p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b="0" i="0" u="none" strike="noStrike">
                <a:latin typeface="Calibri"/>
              </a:rPr>
              <a:t>Para todas as soluções Connected Care, um profissional pode usar a opção Esqueceu a Senha disponível na página de login do </a:t>
            </a:r>
            <a:r>
              <a:rPr lang="pt-BR" sz="1300" b="1" i="0" u="none" strike="noStrike">
                <a:latin typeface="Calibri"/>
              </a:rPr>
              <a:t>myCochlear Professional </a:t>
            </a:r>
            <a:r>
              <a:rPr lang="pt-BR" sz="1300" b="1" i="0" u="none" strike="noStrike"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https://secure.mycochlear.com/</a:t>
            </a:r>
            <a:endParaRPr lang="en-AU" sz="1300"/>
          </a:p>
          <a:p>
            <a:pPr lvl="1" indent="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1300" b="0" i="0" u="none" strike="noStrike">
                <a:latin typeface="Calibri"/>
              </a:rPr>
              <a:t>Selecione </a:t>
            </a:r>
            <a:r>
              <a:rPr lang="pt-BR" sz="1300" b="1" i="0" u="none" strike="noStrike">
                <a:latin typeface="Calibri"/>
              </a:rPr>
              <a:t>Forgot Password  </a:t>
            </a:r>
            <a:r>
              <a:rPr lang="pt-BR" sz="1300" b="0" i="0" u="none" strike="noStrike">
                <a:latin typeface="Calibri"/>
              </a:rPr>
              <a:t>e siga as instruções para redefinir a senha 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endParaRPr lang="en-AU" sz="13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50826-380D-C26C-F976-CEAB4551F88F}"/>
              </a:ext>
            </a:extLst>
          </p:cNvPr>
          <p:cNvSpPr/>
          <p:nvPr/>
        </p:nvSpPr>
        <p:spPr>
          <a:xfrm>
            <a:off x="6278879" y="0"/>
            <a:ext cx="5913121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Autofit/>
          </a:bodyPr>
          <a:lstStyle/>
          <a:p>
            <a:pPr algn="ctr"/>
            <a:endParaRPr lang="en-AU" b="1">
              <a:solidFill>
                <a:schemeClr val="bg1"/>
              </a:solidFill>
            </a:endParaRPr>
          </a:p>
          <a:p>
            <a:pPr algn="ctr"/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E9EE936-F0C5-C445-517B-603089890D6D}"/>
              </a:ext>
            </a:extLst>
          </p:cNvPr>
          <p:cNvSpPr txBox="1"/>
          <p:nvPr/>
        </p:nvSpPr>
        <p:spPr>
          <a:xfrm>
            <a:off x="277151" y="447227"/>
            <a:ext cx="5976842" cy="933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pt-BR" sz="2800" b="1" i="0" u="none" strike="noStrike">
                <a:solidFill>
                  <a:srgbClr val="493951"/>
                </a:solidFill>
                <a:latin typeface="Calibri"/>
              </a:rPr>
              <a:t>Gerenciando</a:t>
            </a:r>
            <a:r>
              <a:rPr lang="pt-BR" sz="2800" b="1" i="0" u="none" strike="noStrike">
                <a:latin typeface="Calibri"/>
              </a:rPr>
              <a:t> a </a:t>
            </a:r>
            <a:r>
              <a:rPr lang="pt-BR" sz="2800" b="1" i="0" u="none" strike="noStrike">
                <a:solidFill>
                  <a:srgbClr val="F2BE47"/>
                </a:solidFill>
                <a:latin typeface="Calibri"/>
              </a:rPr>
              <a:t>senha </a:t>
            </a:r>
            <a:r>
              <a:rPr lang="pt-BR" sz="2800" b="1" i="0" u="none" strike="noStrike">
                <a:latin typeface="Calibri"/>
              </a:rPr>
              <a:t>de uma</a:t>
            </a:r>
            <a:br>
              <a:rPr lang="pt-BR" sz="2800" b="1" i="0" u="none" strike="noStrike">
                <a:solidFill>
                  <a:srgbClr val="F2BE47"/>
                </a:solidFill>
                <a:latin typeface="Calibri"/>
              </a:rPr>
            </a:br>
            <a:r>
              <a:rPr lang="pt-BR" sz="2800" b="1" i="0" u="none" strike="noStrike">
                <a:latin typeface="Calibri"/>
              </a:rPr>
              <a:t>Conta Profissional</a:t>
            </a:r>
            <a:endParaRPr lang="en-AU" sz="2800">
              <a:solidFill>
                <a:schemeClr val="tx2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ECA429-B6C5-FFD4-4275-F44A0884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80" y="2439794"/>
            <a:ext cx="4610984" cy="195718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196C413-CA85-8404-8B36-2A017D862759}"/>
              </a:ext>
            </a:extLst>
          </p:cNvPr>
          <p:cNvGrpSpPr/>
          <p:nvPr/>
        </p:nvGrpSpPr>
        <p:grpSpPr>
          <a:xfrm>
            <a:off x="6524128" y="122153"/>
            <a:ext cx="5395704" cy="2317641"/>
            <a:chOff x="6413119" y="177505"/>
            <a:chExt cx="5655484" cy="24473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46A41C-4E57-7ACA-7CA1-6D98FE247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3119" y="177505"/>
              <a:ext cx="5655484" cy="2342553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A6504C6-091E-745A-665E-F4C6F729CA12}"/>
                </a:ext>
              </a:extLst>
            </p:cNvPr>
            <p:cNvCxnSpPr/>
            <p:nvPr/>
          </p:nvCxnSpPr>
          <p:spPr>
            <a:xfrm flipH="1">
              <a:off x="6904204" y="864092"/>
              <a:ext cx="3558396" cy="176080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35C7E89-545C-F4A0-7183-7BA44BCD48B3}"/>
                </a:ext>
              </a:extLst>
            </p:cNvPr>
            <p:cNvCxnSpPr/>
            <p:nvPr/>
          </p:nvCxnSpPr>
          <p:spPr>
            <a:xfrm flipH="1">
              <a:off x="11677038" y="864092"/>
              <a:ext cx="0" cy="176080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6A5E23-9DB6-87E3-782B-BB981CBEE5B5}"/>
                </a:ext>
              </a:extLst>
            </p:cNvPr>
            <p:cNvSpPr/>
            <p:nvPr/>
          </p:nvSpPr>
          <p:spPr>
            <a:xfrm>
              <a:off x="10494783" y="188391"/>
              <a:ext cx="1188597" cy="6865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7B05D05-7321-EC43-2498-26E35721155A}"/>
                </a:ext>
              </a:extLst>
            </p:cNvPr>
            <p:cNvSpPr/>
            <p:nvPr/>
          </p:nvSpPr>
          <p:spPr>
            <a:xfrm>
              <a:off x="10188455" y="214376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r>
                <a:rPr lang="pt-BR" sz="1200" b="0" i="0" u="none" strike="noStrike">
                  <a:latin typeface="Calibri"/>
                </a:rPr>
                <a:t>1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1B1E0800-6038-203C-4661-314FA3966EB2}"/>
              </a:ext>
            </a:extLst>
          </p:cNvPr>
          <p:cNvSpPr/>
          <p:nvPr/>
        </p:nvSpPr>
        <p:spPr>
          <a:xfrm>
            <a:off x="6992655" y="4115046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A35EB7-9D21-A06B-52AD-B78F5F9010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159" y="4496251"/>
            <a:ext cx="1608559" cy="2276056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C0C3BEDD-E773-E2A7-2F8D-AD569D6F46E2}"/>
              </a:ext>
            </a:extLst>
          </p:cNvPr>
          <p:cNvSpPr/>
          <p:nvPr/>
        </p:nvSpPr>
        <p:spPr>
          <a:xfrm>
            <a:off x="321107" y="2554955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5921401-4349-1050-3252-1D615B070A9B}"/>
              </a:ext>
            </a:extLst>
          </p:cNvPr>
          <p:cNvSpPr/>
          <p:nvPr/>
        </p:nvSpPr>
        <p:spPr>
          <a:xfrm>
            <a:off x="321107" y="2893833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E25997F-7E1F-F65A-752F-EC7A38DF661B}"/>
              </a:ext>
            </a:extLst>
          </p:cNvPr>
          <p:cNvSpPr/>
          <p:nvPr/>
        </p:nvSpPr>
        <p:spPr>
          <a:xfrm>
            <a:off x="321107" y="4647692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8876B28-7560-07F3-B6E0-502133DBD76B}"/>
              </a:ext>
            </a:extLst>
          </p:cNvPr>
          <p:cNvSpPr/>
          <p:nvPr/>
        </p:nvSpPr>
        <p:spPr>
          <a:xfrm>
            <a:off x="8787217" y="6260848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61647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8CBB3-C2AE-0A4A-ABAB-EB330A1A52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Autofit/>
          </a:bodyPr>
          <a:lstStyle/>
          <a:p>
            <a:pPr rtl="0"/>
            <a:r>
              <a:rPr lang="pt-BR" sz="800" b="0" i="0" u="none" strike="noStrike">
                <a:latin typeface="Calibri"/>
              </a:rPr>
              <a:t>2082012 V1 2023-09</a:t>
            </a:r>
          </a:p>
          <a:p>
            <a:pPr rtl="0"/>
            <a:r>
              <a:rPr lang="pt-BR" sz="800" b="0" i="0" u="none" strike="noStrike">
                <a:latin typeface="Calibri"/>
              </a:rPr>
              <a:t>© Cochlear Limited 2023. 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50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B943-9C19-7840-A123-992F6D456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rtl="0"/>
            <a:r>
              <a:rPr lang="pt-BR" sz="1800" b="0" i="0" u="none" strike="noStrike">
                <a:latin typeface="Calibri"/>
              </a:rPr>
              <a:t>Este material destina-se a profissionais de saúde. Se você é um consumidor, consulte um profissional de saúde sobre tratamentos para perda auditiva. Os resultados podem variar, e seu profissional de saúde o aconselhará sobre os fatores que podem afetar o seu resultado. Sempre leia as instruções de uso. Nem todos os produtos estão disponíveis em todos os países. Entre em contato com o representante local da Cochlear para obter informações sobre o produto.</a:t>
            </a:r>
          </a:p>
          <a:p>
            <a:pPr rtl="0"/>
            <a:r>
              <a:rPr lang="pt-BR" sz="1800" b="0" i="0" u="none" strike="noStrike">
                <a:latin typeface="Calibri"/>
              </a:rPr>
              <a:t>ACE, Advance Off-Stylet, AOS, AutoNRT, Autosensitivity, Beam, Bring Back the Beat, Button, Carina, Cochlear, </a:t>
            </a:r>
            <a:r>
              <a:rPr lang="pt-BR" sz="1800" b="0" i="0" u="none" strike="noStrike">
                <a:latin typeface="游ゴシック"/>
              </a:rPr>
              <a:t>科利耳</a:t>
            </a:r>
            <a:r>
              <a:rPr lang="pt-BR" sz="1800" b="0" i="0" u="none" strike="noStrike">
                <a:latin typeface="Calibri"/>
              </a:rPr>
              <a:t>, </a:t>
            </a:r>
            <a:r>
              <a:rPr lang="pt-BR" sz="1800" b="0" i="0" u="none" strike="noStrike">
                <a:latin typeface="游ゴシック"/>
              </a:rPr>
              <a:t>コクレア</a:t>
            </a:r>
            <a:r>
              <a:rPr lang="pt-BR" sz="1800" b="0" i="0" u="none" strike="noStrike">
                <a:latin typeface="Calibri"/>
              </a:rPr>
              <a:t>, </a:t>
            </a:r>
            <a:r>
              <a:rPr lang="pt-BR" sz="1800" b="0" i="0" u="none" strike="noStrike">
                <a:latin typeface="맑은 고딕"/>
              </a:rPr>
              <a:t>코클리어</a:t>
            </a:r>
            <a:r>
              <a:rPr lang="pt-BR" sz="1800" b="0" i="0" u="none" strike="noStrike">
                <a:latin typeface="Calibri"/>
              </a:rPr>
              <a:t>, Cochlear SoftWear, Codacs, Contour Advance, Custom Sound, ESPrit, Freedom, Hear now. And always, Hugfit, Hybrid, Invisible Hearing, Kanso, MET, MicroDrive, MP3000, myCochlear, mySmartSound, NRT, Nucleus, Outcome Focused Fitting, Off-Stylet, Slimline, SmartSound, Softip, SPrint, True Wireless, o logótipo elíptico e Whisper são marcas comerciais ou marcas registadas da Cochlear Limited. Ardium, Baha, Baha SoftWear, BCDrive, DermaLock, EveryWear, SoundArc, Vistafix e WindShield são marcas comerciais ou marcas registadas da Cochlear Bone Anchored Solutions AB.</a:t>
            </a:r>
          </a:p>
          <a:p>
            <a:pPr rtl="0"/>
            <a:r>
              <a:rPr lang="pt-BR" sz="1800" b="0" i="0" u="none" strike="noStrike">
                <a:latin typeface="Calibri"/>
              </a:rPr>
              <a:t>© Cochlear Limited 2023.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97E08-5690-49FE-8560-33C8158A2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064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800" b="0" i="0" u="none" strike="noStrike">
                <a:latin typeface="Calibri"/>
              </a:rPr>
              <a:t>13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DEC221-EBE8-514F-8342-4C1EB31B5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7988" y="6498452"/>
            <a:ext cx="6724332" cy="22302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800" b="0" i="0" u="none" strike="noStrike">
                <a:latin typeface="Calibri"/>
              </a:rPr>
              <a:t>© Cochlear Limited 2023. 2082012 V1 2023-09
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7E198-6213-4C8C-8618-C69C565DC14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rtl="0"/>
            <a:r>
              <a:rPr lang="pt-BR" sz="2900" b="1" i="0" u="none" strike="noStrike">
                <a:latin typeface="Calibri"/>
              </a:rPr>
              <a:t>Isenções de responsabilidade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038BC-499F-41CF-87CE-C9C9964B42C4}"/>
              </a:ext>
            </a:extLst>
          </p:cNvPr>
          <p:cNvSpPr txBox="1"/>
          <p:nvPr/>
        </p:nvSpPr>
        <p:spPr>
          <a:xfrm>
            <a:off x="407988" y="5797641"/>
            <a:ext cx="11265852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-BR" sz="1400" b="1" i="0" u="none" strike="noStrike">
                <a:solidFill>
                  <a:srgbClr val="C00000"/>
                </a:solidFill>
                <a:latin typeface="Calibri"/>
              </a:rPr>
              <a:t>* Por favor, atualize com isenções de responsabilidade exigidas localmente, avisos legais, etc.</a:t>
            </a:r>
          </a:p>
        </p:txBody>
      </p:sp>
    </p:spTree>
    <p:extLst>
      <p:ext uri="{BB962C8B-B14F-4D97-AF65-F5344CB8AC3E}">
        <p14:creationId xmlns:p14="http://schemas.microsoft.com/office/powerpoint/2010/main" val="6640011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EDF7E3B-50F4-20B1-C433-094B27B6AD9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9675" y="0"/>
            <a:ext cx="4632325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D073E5F-39FF-9594-76F0-B724633E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87831"/>
            <a:ext cx="6996112" cy="510402"/>
          </a:xfrm>
        </p:spPr>
        <p:txBody>
          <a:bodyPr>
            <a:noAutofit/>
          </a:bodyPr>
          <a:lstStyle/>
          <a:p>
            <a:pPr rtl="0"/>
            <a:r>
              <a:rPr lang="pt-BR" sz="2800" b="1" i="0" u="none" strike="noStrike">
                <a:latin typeface="Calibri"/>
              </a:rPr>
              <a:t>Conteúdo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660AAC1D-41E5-30DA-46D2-AF17BD0F6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73210"/>
              </p:ext>
            </p:extLst>
          </p:nvPr>
        </p:nvGraphicFramePr>
        <p:xfrm>
          <a:off x="407988" y="1577119"/>
          <a:ext cx="6509647" cy="4693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6836">
                  <a:extLst>
                    <a:ext uri="{9D8B030D-6E8A-4147-A177-3AD203B41FA5}">
                      <a16:colId xmlns:a16="http://schemas.microsoft.com/office/drawing/2014/main" val="3260985235"/>
                    </a:ext>
                  </a:extLst>
                </a:gridCol>
                <a:gridCol w="662811">
                  <a:extLst>
                    <a:ext uri="{9D8B030D-6E8A-4147-A177-3AD203B41FA5}">
                      <a16:colId xmlns:a16="http://schemas.microsoft.com/office/drawing/2014/main" val="3095525744"/>
                    </a:ext>
                  </a:extLst>
                </a:gridCol>
              </a:tblGrid>
              <a:tr h="52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0" i="0" u="none" strike="noStrike">
                          <a:latin typeface="Calibri"/>
                        </a:rPr>
                        <a:t>O que é Cochlear Connected Care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6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2732769"/>
                  </a:ext>
                </a:extLst>
              </a:tr>
              <a:tr h="52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0" i="0" u="none" strike="noStrike">
                          <a:latin typeface="Calibri"/>
                        </a:rPr>
                        <a:t>Acessando o Cochlear Connected Care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6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0251732"/>
                  </a:ext>
                </a:extLst>
              </a:tr>
              <a:tr h="52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0" i="0" u="none" strike="noStrike">
                          <a:latin typeface="Calibri"/>
                        </a:rPr>
                        <a:t>Contas Profissionais Cochlear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6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14069"/>
                  </a:ext>
                </a:extLst>
              </a:tr>
              <a:tr h="52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0" i="0" u="none" strike="noStrike">
                          <a:latin typeface="Calibri"/>
                        </a:rPr>
                        <a:t>Criação de Contas Profissionais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6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302417"/>
                  </a:ext>
                </a:extLst>
              </a:tr>
              <a:tr h="52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0" i="0" u="none" strike="noStrike" dirty="0">
                          <a:latin typeface="Calibri"/>
                        </a:rPr>
                        <a:t>Configuração da </a:t>
                      </a:r>
                      <a:r>
                        <a:rPr lang="pt-BR" sz="1600" b="1" i="0" u="none" strike="noStrike" dirty="0">
                          <a:latin typeface="Calibri"/>
                        </a:rPr>
                        <a:t>primeira</a:t>
                      </a:r>
                      <a:r>
                        <a:rPr lang="pt-BR" sz="1600" b="0" i="0" u="none" strike="noStrike" dirty="0">
                          <a:latin typeface="Calibri"/>
                        </a:rPr>
                        <a:t> Conta Profissional para uma organização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600" b="0" i="0" u="none" strike="noStrike">
                          <a:latin typeface="Calibri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2627511"/>
                  </a:ext>
                </a:extLst>
              </a:tr>
              <a:tr h="52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0" i="0" u="none" strike="noStrike" dirty="0">
                          <a:latin typeface="Calibri"/>
                        </a:rPr>
                        <a:t>Solicitando uma Conta Profissional para um profissional </a:t>
                      </a:r>
                      <a:r>
                        <a:rPr lang="pt-BR" sz="1600" b="1" i="0" u="none" strike="noStrike" dirty="0">
                          <a:solidFill>
                            <a:srgbClr val="404041"/>
                          </a:solidFill>
                          <a:latin typeface="Calibri"/>
                        </a:rPr>
                        <a:t>existente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600" b="0" i="0" u="none" strike="noStrike">
                          <a:latin typeface="Calibri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1902481"/>
                  </a:ext>
                </a:extLst>
              </a:tr>
              <a:tr h="52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0" i="0" u="none" strike="noStrike">
                          <a:latin typeface="Calibri"/>
                        </a:rPr>
                        <a:t>Solicitando uma Conta Profissional para um </a:t>
                      </a:r>
                      <a:r>
                        <a:rPr lang="pt-BR" sz="1600" b="1" i="0" u="none" strike="noStrike">
                          <a:solidFill>
                            <a:srgbClr val="404041"/>
                          </a:solidFill>
                          <a:latin typeface="Calibri"/>
                        </a:rPr>
                        <a:t>novo</a:t>
                      </a:r>
                      <a:r>
                        <a:rPr lang="pt-BR" sz="1600" b="0" i="0" u="none" strike="noStrike">
                          <a:latin typeface="Calibri"/>
                        </a:rPr>
                        <a:t> profissional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600" b="0" i="0" u="none" strike="noStrike">
                          <a:latin typeface="Calibri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0310926"/>
                  </a:ext>
                </a:extLst>
              </a:tr>
              <a:tr h="52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0" i="0" u="none" strike="noStrike">
                          <a:latin typeface="Calibri"/>
                        </a:rPr>
                        <a:t>Revisando, atualizando ou removendo acesso de Conta Profissional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600" b="0" i="0" u="none" strike="noStrike">
                          <a:latin typeface="Calibri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2521424"/>
                  </a:ext>
                </a:extLst>
              </a:tr>
              <a:tr h="52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0" i="0" u="none" strike="noStrike" dirty="0">
                          <a:latin typeface="Calibri"/>
                        </a:rPr>
                        <a:t>Gerenciando a senha de uma Conta Profissional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600" b="0" i="0" u="none" strike="noStrike" dirty="0">
                          <a:latin typeface="Calibri"/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8860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251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44E35F-FF90-BD45-B946-601D636C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03964"/>
            <a:ext cx="6245864" cy="382587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>
              <a:lnSpc>
                <a:spcPct val="150000"/>
              </a:lnSpc>
              <a:spcAft>
                <a:spcPts val="600"/>
              </a:spcAft>
            </a:pPr>
            <a:r>
              <a:rPr lang="pt-BR" sz="3200" b="1" i="0" u="none" strike="noStrike">
                <a:solidFill>
                  <a:srgbClr val="FFFFFF"/>
                </a:solidFill>
                <a:latin typeface="Calibri"/>
              </a:rPr>
              <a:t>Cochlear™ Connected Care </a:t>
            </a:r>
          </a:p>
          <a:p>
            <a:pPr rtl="0">
              <a:lnSpc>
                <a:spcPct val="150000"/>
              </a:lnSpc>
              <a:spcAft>
                <a:spcPts val="600"/>
              </a:spcAft>
            </a:pPr>
            <a:r>
              <a:rPr lang="pt-BR" sz="2500" b="0" i="0" u="none" strike="noStrike">
                <a:latin typeface="Calibri"/>
              </a:rPr>
              <a:t>é uma </a:t>
            </a:r>
            <a:r>
              <a:rPr lang="pt-BR" sz="2500" b="1" i="0" u="none" strike="noStrike">
                <a:latin typeface="Calibri"/>
              </a:rPr>
              <a:t>abordagem transformacional </a:t>
            </a:r>
            <a:r>
              <a:rPr lang="pt-BR" sz="2500" b="0" i="0" u="none" strike="noStrike">
                <a:latin typeface="Calibri"/>
              </a:rPr>
              <a:t>para o cuidado em saúde auditiva que utiliza </a:t>
            </a:r>
            <a:r>
              <a:rPr lang="pt-BR" sz="2500" b="1" i="0" u="none" strike="noStrike">
                <a:latin typeface="Calibri"/>
              </a:rPr>
              <a:t>tecnologia digital </a:t>
            </a:r>
            <a:r>
              <a:rPr lang="pt-BR" sz="2500" b="0" i="0" u="none" strike="noStrike">
                <a:latin typeface="Calibri"/>
              </a:rPr>
              <a:t>para </a:t>
            </a:r>
            <a:r>
              <a:rPr lang="pt-BR" sz="2500" b="1" i="0" u="none" strike="noStrike">
                <a:latin typeface="Calibri"/>
              </a:rPr>
              <a:t>ampliar e oferecer um cuidado de qualidade </a:t>
            </a:r>
            <a:r>
              <a:rPr lang="pt-BR" sz="2500" b="0" i="0" u="none" strike="noStrike">
                <a:latin typeface="Calibri"/>
              </a:rPr>
              <a:t>a mais pacientes, onde e quando precisarem.</a:t>
            </a:r>
            <a:endParaRPr lang="en-US" sz="2500"/>
          </a:p>
        </p:txBody>
      </p:sp>
      <p:pic>
        <p:nvPicPr>
          <p:cNvPr id="15" name="Picture Placeholder 15">
            <a:extLst>
              <a:ext uri="{FF2B5EF4-FFF2-40B4-BE49-F238E27FC236}">
                <a16:creationId xmlns:a16="http://schemas.microsoft.com/office/drawing/2014/main" id="{C5AB703A-68B4-7C4C-BD62-F38490F097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975" y="0"/>
            <a:ext cx="4645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791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598BD-E48F-ED36-8A51-F545CA90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65" y="1371054"/>
            <a:ext cx="6549503" cy="4943475"/>
          </a:xfrm>
        </p:spPr>
        <p:txBody>
          <a:bodyPr>
            <a:noAutofit/>
          </a:bodyPr>
          <a:lstStyle/>
          <a:p>
            <a:pPr marL="285750" indent="-285750"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Uma Conta Profissional Cochlear (nome de usuário e senha) é necessária para autenticar o acesso às soluções Cochlear Connected Care para profissionais de saúde auditiva e organizações. </a:t>
            </a:r>
          </a:p>
          <a:p>
            <a:pPr marL="285750" indent="-285750"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A autenticação é necessária porque as soluções Connected Care fornecem acesso a dados de pacientes.</a:t>
            </a:r>
          </a:p>
          <a:p>
            <a:pPr marL="285750" indent="-285750"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As soluções Cochlear Connected Care incluem:</a:t>
            </a:r>
          </a:p>
          <a:p>
            <a:pPr marL="641350" lvl="1" indent="-285750" rtl="0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-"/>
            </a:pPr>
            <a:r>
              <a:rPr lang="pt-BR" sz="1600" b="0" i="0" u="none" strike="noStrike">
                <a:latin typeface="Calibri"/>
                <a:ea typeface="Yu Mincho"/>
                <a:cs typeface="Arial"/>
              </a:rPr>
              <a:t>Nucleus® SmartNav </a:t>
            </a:r>
          </a:p>
          <a:p>
            <a:pPr marL="641350" lvl="1" indent="-285750" rtl="0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-"/>
            </a:pPr>
            <a:r>
              <a:rPr lang="pt-BR" sz="1600" b="0" i="0" u="none" strike="noStrike">
                <a:latin typeface="Calibri"/>
              </a:rPr>
              <a:t>myCochlear™ Professional</a:t>
            </a:r>
          </a:p>
          <a:p>
            <a:pPr marL="641350" lvl="1" indent="-285750" rtl="0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-"/>
            </a:pPr>
            <a:r>
              <a:rPr lang="pt-BR" sz="1600" b="0" i="0" u="none" strike="noStrike">
                <a:latin typeface="Calibri"/>
              </a:rPr>
              <a:t>Software de ajuste Custom Sound® Pro</a:t>
            </a:r>
          </a:p>
          <a:p>
            <a:pPr marL="641350" lvl="1" indent="-285750" rtl="0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-"/>
            </a:pPr>
            <a:r>
              <a:rPr lang="pt-BR" sz="1600" b="0" i="0" u="none" strike="noStrike">
                <a:latin typeface="Calibri"/>
              </a:rPr>
              <a:t>Remote Check</a:t>
            </a:r>
          </a:p>
          <a:p>
            <a:pPr marL="641350" lvl="1" indent="-285750" rtl="0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-"/>
            </a:pPr>
            <a:r>
              <a:rPr lang="pt-BR" sz="1600" b="0" i="0" u="none" strike="noStrike">
                <a:latin typeface="Calibri"/>
              </a:rPr>
              <a:t>Remote Assist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1600"/>
              <a:t> </a:t>
            </a:r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4DBC6266-342B-D4E3-B19D-47FC80DF9A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9675" y="0"/>
            <a:ext cx="4632325" cy="6858000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60FF6662-D9A9-0A7D-CE60-1601003C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15" y="579620"/>
            <a:ext cx="6996112" cy="510402"/>
          </a:xfrm>
        </p:spPr>
        <p:txBody>
          <a:bodyPr>
            <a:noAutofit/>
          </a:bodyPr>
          <a:lstStyle/>
          <a:p>
            <a:pPr rtl="0"/>
            <a:r>
              <a:rPr lang="pt-BR" sz="2800" b="1" i="0" u="none" strike="noStrike">
                <a:latin typeface="Calibri"/>
              </a:rPr>
              <a:t>Acessando o Cochlear Connected Care</a:t>
            </a:r>
          </a:p>
        </p:txBody>
      </p:sp>
    </p:spTree>
    <p:extLst>
      <p:ext uri="{BB962C8B-B14F-4D97-AF65-F5344CB8AC3E}">
        <p14:creationId xmlns:p14="http://schemas.microsoft.com/office/powerpoint/2010/main" val="30011520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598BD-E48F-ED36-8A51-F545CA90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2" y="1378447"/>
            <a:ext cx="6492367" cy="4943475"/>
          </a:xfrm>
        </p:spPr>
        <p:txBody>
          <a:bodyPr>
            <a:noAutofit/>
          </a:bodyPr>
          <a:lstStyle/>
          <a:p>
            <a:pPr marL="285750" indent="-285750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Um profissional de saúde auditiva com uma Conta Profissional pode enviar uma solicitação de criação de conta para outro profissional da mesma organização por meio do </a:t>
            </a:r>
            <a:r>
              <a:rPr lang="pt-BR" sz="1600" b="1" i="0" u="none" strike="noStrike">
                <a:latin typeface="Calibri"/>
              </a:rPr>
              <a:t>myCochlear Professional</a:t>
            </a:r>
            <a:r>
              <a:rPr lang="pt-BR" sz="1600" b="0" i="0" u="none" strike="noStrike">
                <a:latin typeface="Calibri"/>
              </a:rPr>
              <a:t> (mCP), usando a função </a:t>
            </a:r>
            <a:r>
              <a:rPr lang="pt-BR" sz="1600" b="1" i="0" u="none" strike="noStrike">
                <a:latin typeface="Calibri"/>
              </a:rPr>
              <a:t>Clinic Management</a:t>
            </a:r>
            <a:r>
              <a:rPr lang="pt-BR" sz="1600" b="0" i="0" u="none" strike="noStrike">
                <a:latin typeface="Calibri"/>
              </a:rPr>
              <a:t>.</a:t>
            </a:r>
          </a:p>
          <a:p>
            <a:pPr marL="285750" indent="-285750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Uma vez autorizado, o profissional ativa sua conta e pode então acessar as soluções Connected Care e as informações de pacientes da sua organização. </a:t>
            </a:r>
          </a:p>
          <a:p>
            <a:pPr marL="285750" indent="-285750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As organizações de saúde são responsáveis por gerenciar suas Contas Profissionais Cochlear, incluindo a criação de solicitações de acesso autorizadas e a revisão e revogação de acessos via a função Clinic Management do myCochlear Professional. </a:t>
            </a:r>
          </a:p>
          <a:p>
            <a:pPr marL="285750" indent="-285750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Solicitações de acesso recebidas pelo Clinic Management do myCochlear Professional são tratadas como </a:t>
            </a:r>
            <a:r>
              <a:rPr lang="pt-BR" sz="1600" b="1" i="0" u="none" strike="noStrike">
                <a:latin typeface="Calibri"/>
              </a:rPr>
              <a:t>autorizadas pela organização </a:t>
            </a:r>
            <a:r>
              <a:rPr lang="pt-BR" sz="1600" b="0" i="0" u="none" strike="noStrike">
                <a:latin typeface="Calibri"/>
              </a:rPr>
              <a:t>porque o profissional que cria a solicitação de acesso é um profissional autenticado da organização e vinculado aos </a:t>
            </a:r>
            <a:r>
              <a:rPr lang="pt-BR" sz="1600" b="0" i="0" u="none" strike="noStrike">
                <a:latin typeface="Calibri"/>
                <a:hlinkClick r:id="rId2"/>
              </a:rPr>
              <a:t>Termos de Uso do Connected Care</a:t>
            </a:r>
            <a:r>
              <a:rPr lang="pt-BR" sz="1600" b="0" i="0" u="none" strike="noStrike">
                <a:latin typeface="Calibri"/>
              </a:rPr>
              <a:t>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AU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50826-380D-C26C-F976-CEAB4551F88F}"/>
              </a:ext>
            </a:extLst>
          </p:cNvPr>
          <p:cNvSpPr/>
          <p:nvPr/>
        </p:nvSpPr>
        <p:spPr>
          <a:xfrm>
            <a:off x="7550331" y="0"/>
            <a:ext cx="4641669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Autofit/>
          </a:bodyPr>
          <a:lstStyle/>
          <a:p>
            <a:pPr algn="ctr" rtl="0"/>
            <a:r>
              <a:rPr lang="pt-BR" sz="1800" b="0" i="0" u="none" strike="noStrike">
                <a:solidFill>
                  <a:srgbClr val="FFFFFF"/>
                </a:solidFill>
                <a:latin typeface="Calibri"/>
              </a:rPr>
              <a:t>Link para login no myCochlear Professional: </a:t>
            </a:r>
            <a:r>
              <a:rPr lang="pt-BR" sz="1800" b="1" i="0" u="none" strike="noStrike">
                <a:solidFill>
                  <a:srgbClr val="FFFFFF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https://secure.mycochlear.com/</a:t>
            </a:r>
            <a:endParaRPr lang="en-AU" b="1">
              <a:solidFill>
                <a:schemeClr val="bg1"/>
              </a:solidFill>
            </a:endParaRPr>
          </a:p>
          <a:p>
            <a:pPr algn="ctr"/>
            <a:endParaRPr lang="en-AU" b="1">
              <a:solidFill>
                <a:schemeClr val="bg1"/>
              </a:solidFill>
            </a:endParaRPr>
          </a:p>
          <a:p>
            <a:pPr algn="ctr"/>
            <a:endParaRPr lang="en-AU" b="1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A6CF6-DE0B-55F3-2B38-AB155751F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884" y="557916"/>
            <a:ext cx="2543460" cy="4759808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4E9EE936-F0C5-C445-517B-603089890D6D}"/>
              </a:ext>
            </a:extLst>
          </p:cNvPr>
          <p:cNvSpPr txBox="1"/>
          <p:nvPr/>
        </p:nvSpPr>
        <p:spPr>
          <a:xfrm>
            <a:off x="407988" y="559231"/>
            <a:ext cx="6996112" cy="510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pt-BR" sz="2800" b="1" i="0" u="none" strike="noStrike">
                <a:latin typeface="Calibri"/>
              </a:rPr>
              <a:t>Contas Profissionais Cochlear</a:t>
            </a:r>
          </a:p>
        </p:txBody>
      </p:sp>
    </p:spTree>
    <p:extLst>
      <p:ext uri="{BB962C8B-B14F-4D97-AF65-F5344CB8AC3E}">
        <p14:creationId xmlns:p14="http://schemas.microsoft.com/office/powerpoint/2010/main" val="6692788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598BD-E48F-ED36-8A51-F545CA90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2" y="1378447"/>
            <a:ext cx="6492367" cy="4943475"/>
          </a:xfrm>
        </p:spPr>
        <p:txBody>
          <a:bodyPr>
            <a:noAutofit/>
          </a:bodyPr>
          <a:lstStyle/>
          <a:p>
            <a:pPr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i="0" u="none" strike="noStrike">
                <a:latin typeface="Calibri"/>
              </a:rPr>
              <a:t>Qual é o processo para criar uma Conta Profissional Cochlear?</a:t>
            </a:r>
          </a:p>
          <a:p>
            <a:pPr marL="285750" indent="-285750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Uma solicitação de acesso é enviada por um profissional de uma organização em nome de outro profissional que precisa de uma Conta Profissional.</a:t>
            </a:r>
          </a:p>
          <a:p>
            <a:pPr marL="285750" indent="-285750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A solicitação é processada pela Cochlear (isso pode levar até 72 horas).</a:t>
            </a:r>
          </a:p>
          <a:p>
            <a:pPr marL="285750" indent="-285750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O indivíduo para quem a Conta Profissional foi solicitada recebe um e-mail de ativação da Cochlear – o link de ativação expira em 24 horas.</a:t>
            </a:r>
          </a:p>
          <a:p>
            <a:pPr marL="285750" indent="-285750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O profissional clica no link de ativação no e-mail e é guiado pelo processo para definir sua senha e aceitar os Termos de Uso do Connected Care.</a:t>
            </a:r>
          </a:p>
          <a:p>
            <a:pPr marL="285750" indent="-285750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0" i="0" u="none" strike="noStrike">
                <a:latin typeface="Calibri"/>
              </a:rPr>
              <a:t>Uma vez concluído o processo de ativação, o profissional pode fazer login nos serviços Connected Care disponíveis para sua organização.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AU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50826-380D-C26C-F976-CEAB4551F88F}"/>
              </a:ext>
            </a:extLst>
          </p:cNvPr>
          <p:cNvSpPr/>
          <p:nvPr/>
        </p:nvSpPr>
        <p:spPr>
          <a:xfrm>
            <a:off x="7550331" y="0"/>
            <a:ext cx="4641669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Autofit/>
          </a:bodyPr>
          <a:lstStyle/>
          <a:p>
            <a:pPr algn="ctr" rtl="0"/>
            <a:r>
              <a:rPr lang="pt-BR" sz="1800" b="0" i="0" u="none" strike="noStrike">
                <a:latin typeface="Calibri"/>
              </a:rPr>
              <a:t>Exemplo de e-mail de ativação enviado ao </a:t>
            </a:r>
          </a:p>
          <a:p>
            <a:pPr algn="ctr" rtl="0"/>
            <a:r>
              <a:rPr lang="pt-BR" sz="1800" b="0" i="0" u="none" strike="noStrike">
                <a:latin typeface="Calibri"/>
              </a:rPr>
              <a:t>Profissional </a:t>
            </a:r>
          </a:p>
          <a:p>
            <a:pPr algn="ctr"/>
            <a:endParaRPr lang="en-AU" sz="2000"/>
          </a:p>
          <a:p>
            <a:pPr algn="ctr"/>
            <a:endParaRPr lang="en-AU"/>
          </a:p>
          <a:p>
            <a:pPr algn="ctr"/>
            <a:endParaRPr lang="en-AU" sz="180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E9EE936-F0C5-C445-517B-603089890D6D}"/>
              </a:ext>
            </a:extLst>
          </p:cNvPr>
          <p:cNvSpPr txBox="1"/>
          <p:nvPr/>
        </p:nvSpPr>
        <p:spPr>
          <a:xfrm>
            <a:off x="407988" y="536078"/>
            <a:ext cx="6996112" cy="510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pt-BR" sz="2800" b="1" i="0" u="none" strike="noStrike">
                <a:latin typeface="Calibri"/>
              </a:rPr>
              <a:t>Criação de Contas Profissionais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3E29A-3137-3532-6F39-3276E296BE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920" y="1846074"/>
            <a:ext cx="4302877" cy="2486582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724211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598BD-E48F-ED36-8A51-F545CA90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35" y="1481835"/>
            <a:ext cx="5807836" cy="5135320"/>
          </a:xfrm>
        </p:spPr>
        <p:txBody>
          <a:bodyPr>
            <a:noAutofit/>
          </a:bodyPr>
          <a:lstStyle/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b="0" i="0" u="none" strike="noStrike">
                <a:latin typeface="Calibri"/>
              </a:rPr>
              <a:t>Para uma organização, um profissional é configurado como o primeiro profissional da organização com uma Conta Profissional. Depois disso, esse profissional pode criar solicitações para profissionais adicionais dessa organização. </a:t>
            </a:r>
          </a:p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b="0" i="0" u="none" strike="noStrike">
                <a:latin typeface="Calibri"/>
              </a:rPr>
              <a:t>Para a solicitação de acesso do primeiro profissional de uma organização, o </a:t>
            </a:r>
            <a:r>
              <a:rPr lang="pt-BR" sz="1300" b="1" i="0" u="none" strike="noStrike">
                <a:latin typeface="Calibri"/>
              </a:rPr>
              <a:t>formulário de acesso </a:t>
            </a:r>
            <a:r>
              <a:rPr lang="pt-BR" sz="1300" b="0" i="0" u="none" strike="noStrike">
                <a:latin typeface="Calibri"/>
              </a:rPr>
              <a:t>na página de login do </a:t>
            </a:r>
            <a:r>
              <a:rPr lang="pt-BR" sz="1300" b="1" i="0" u="none" strike="noStrike">
                <a:latin typeface="Calibri"/>
              </a:rPr>
              <a:t>myCochlear Professional </a:t>
            </a:r>
            <a:r>
              <a:rPr lang="pt-BR" sz="1300" b="1" i="0" u="none" strike="noStrike"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https://secure.mycochlear.com/</a:t>
            </a:r>
            <a:r>
              <a:rPr lang="pt-BR" sz="1300" b="1" i="0" u="none" strike="noStrike">
                <a:latin typeface="Calibri"/>
              </a:rPr>
              <a:t> </a:t>
            </a:r>
            <a:r>
              <a:rPr lang="pt-BR" sz="1300" b="0" i="0" u="none" strike="noStrike">
                <a:latin typeface="Calibri"/>
              </a:rPr>
              <a:t>é preenchido e enviado pelo profissional para solicitar acesso para si mesmo: 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endParaRPr lang="en-AU" sz="200"/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b="0" i="0" u="none" strike="noStrike">
                <a:latin typeface="Calibri"/>
              </a:rPr>
              <a:t>Clique no </a:t>
            </a:r>
            <a:r>
              <a:rPr lang="pt-BR" sz="1300" b="1" i="0" u="none" strike="noStrike">
                <a:latin typeface="Calibri"/>
              </a:rPr>
              <a:t>formulário de acesso</a:t>
            </a:r>
            <a:endParaRPr lang="en-AU" sz="1300"/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b="0" i="0" u="none" strike="noStrike">
                <a:latin typeface="Calibri"/>
              </a:rPr>
              <a:t>Preencha o </a:t>
            </a:r>
            <a:r>
              <a:rPr lang="pt-BR" sz="1300" b="1" i="0" u="none" strike="noStrike">
                <a:latin typeface="Calibri"/>
              </a:rPr>
              <a:t>formulário</a:t>
            </a:r>
            <a:r>
              <a:rPr lang="pt-BR" sz="1300" b="0" i="0" u="none" strike="noStrike">
                <a:latin typeface="Calibri"/>
              </a:rPr>
              <a:t>, as Partes A e B devem ser concluídas quando for necessário acesso às soluções Connected Care</a:t>
            </a:r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b="1" i="0" u="none" strike="noStrike">
                <a:latin typeface="Calibri"/>
              </a:rPr>
              <a:t>Envie</a:t>
            </a:r>
            <a:r>
              <a:rPr lang="pt-BR" sz="1300" b="0" i="0" u="none" strike="noStrike">
                <a:latin typeface="Calibri"/>
              </a:rPr>
              <a:t> o formulário</a:t>
            </a:r>
            <a:endParaRPr lang="en-AU" sz="1300" b="1"/>
          </a:p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b="0" i="0" u="none" strike="noStrike">
                <a:latin typeface="Calibri"/>
              </a:rPr>
              <a:t>Uma vez enviado, a Cochlear processa a solicitação e o profissional recebe o e-mail de ativação.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50826-380D-C26C-F976-CEAB4551F88F}"/>
              </a:ext>
            </a:extLst>
          </p:cNvPr>
          <p:cNvSpPr/>
          <p:nvPr/>
        </p:nvSpPr>
        <p:spPr>
          <a:xfrm>
            <a:off x="6278879" y="1"/>
            <a:ext cx="5913121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Autofit/>
          </a:bodyPr>
          <a:lstStyle/>
          <a:p>
            <a:pPr algn="ctr"/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E9EE936-F0C5-C445-517B-603089890D6D}"/>
              </a:ext>
            </a:extLst>
          </p:cNvPr>
          <p:cNvSpPr txBox="1"/>
          <p:nvPr/>
        </p:nvSpPr>
        <p:spPr>
          <a:xfrm>
            <a:off x="260468" y="369777"/>
            <a:ext cx="5723055" cy="933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pt-BR" sz="2800" b="1" i="0" u="none" strike="noStrike">
                <a:latin typeface="Calibri"/>
              </a:rPr>
              <a:t>Configuração da </a:t>
            </a:r>
            <a:r>
              <a:rPr lang="pt-BR" sz="2800" b="1" i="0" u="none" strike="noStrike">
                <a:solidFill>
                  <a:srgbClr val="F2BE47"/>
                </a:solidFill>
                <a:latin typeface="Calibri"/>
              </a:rPr>
              <a:t>primeira</a:t>
            </a:r>
            <a:r>
              <a:rPr lang="pt-BR" sz="2800" b="1" i="0" u="none" strike="noStrike">
                <a:latin typeface="Calibri"/>
              </a:rPr>
              <a:t> Conta Profissional para uma </a:t>
            </a:r>
            <a:r>
              <a:rPr lang="pt-BR" sz="2800" b="1" i="0" u="none" strike="noStrike">
                <a:solidFill>
                  <a:srgbClr val="493951"/>
                </a:solidFill>
                <a:latin typeface="Calibri"/>
              </a:rPr>
              <a:t>organização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E3A837-0181-BE6F-8645-A4CE9CFD5908}"/>
              </a:ext>
            </a:extLst>
          </p:cNvPr>
          <p:cNvSpPr/>
          <p:nvPr/>
        </p:nvSpPr>
        <p:spPr>
          <a:xfrm>
            <a:off x="8604966" y="2238536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A0A4CC-FFFA-DF93-E35D-0BA2EC6CB7C1}"/>
              </a:ext>
            </a:extLst>
          </p:cNvPr>
          <p:cNvSpPr/>
          <p:nvPr/>
        </p:nvSpPr>
        <p:spPr>
          <a:xfrm>
            <a:off x="8604966" y="6365155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B51EAB-F00E-0093-FCEC-608B3DC0FFD9}"/>
              </a:ext>
            </a:extLst>
          </p:cNvPr>
          <p:cNvSpPr/>
          <p:nvPr/>
        </p:nvSpPr>
        <p:spPr>
          <a:xfrm>
            <a:off x="362871" y="3367604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DC1D1E5-357F-9B44-ED38-1A0CE440D752}"/>
              </a:ext>
            </a:extLst>
          </p:cNvPr>
          <p:cNvSpPr/>
          <p:nvPr/>
        </p:nvSpPr>
        <p:spPr>
          <a:xfrm>
            <a:off x="362871" y="3749772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BBFDD-4B7C-2624-9855-838E4F4A9DE5}"/>
              </a:ext>
            </a:extLst>
          </p:cNvPr>
          <p:cNvSpPr/>
          <p:nvPr/>
        </p:nvSpPr>
        <p:spPr>
          <a:xfrm>
            <a:off x="362871" y="4200246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1F4471-15C4-A668-B561-1632FE436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194" y="1518117"/>
            <a:ext cx="3434735" cy="5495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20B3B9-1A00-27CA-A209-D22057D7D4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576" y="137441"/>
            <a:ext cx="1292602" cy="24189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8CF75F-C9EB-CF82-F97A-335F5C492ED4}"/>
              </a:ext>
            </a:extLst>
          </p:cNvPr>
          <p:cNvSpPr/>
          <p:nvPr/>
        </p:nvSpPr>
        <p:spPr>
          <a:xfrm>
            <a:off x="6459568" y="1907677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6F410D-2F3E-96D0-7B6A-D4D6AC559684}"/>
              </a:ext>
            </a:extLst>
          </p:cNvPr>
          <p:cNvCxnSpPr/>
          <p:nvPr/>
        </p:nvCxnSpPr>
        <p:spPr>
          <a:xfrm flipV="1">
            <a:off x="7736007" y="1518117"/>
            <a:ext cx="718058" cy="469328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B8C735-534A-0849-46FD-2C9E5D75CB1A}"/>
              </a:ext>
            </a:extLst>
          </p:cNvPr>
          <p:cNvCxnSpPr/>
          <p:nvPr/>
        </p:nvCxnSpPr>
        <p:spPr>
          <a:xfrm flipV="1">
            <a:off x="7736007" y="2050011"/>
            <a:ext cx="690714" cy="14146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7A4A8860-3482-F806-5694-EC81454E1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263" y="2238536"/>
            <a:ext cx="2578233" cy="43991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E364A3-118B-2F70-796C-01C92AD7F58A}"/>
              </a:ext>
            </a:extLst>
          </p:cNvPr>
          <p:cNvSpPr/>
          <p:nvPr/>
        </p:nvSpPr>
        <p:spPr>
          <a:xfrm>
            <a:off x="10194687" y="1832913"/>
            <a:ext cx="952724" cy="19601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E93579-7809-843B-2937-4277A23F4EF4}"/>
              </a:ext>
            </a:extLst>
          </p:cNvPr>
          <p:cNvSpPr/>
          <p:nvPr/>
        </p:nvSpPr>
        <p:spPr>
          <a:xfrm>
            <a:off x="8959687" y="6366838"/>
            <a:ext cx="417993" cy="25031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1AA6CC-6FEF-C2BA-7E8E-5ABD7D7B9EF2}"/>
              </a:ext>
            </a:extLst>
          </p:cNvPr>
          <p:cNvSpPr txBox="1"/>
          <p:nvPr/>
        </p:nvSpPr>
        <p:spPr>
          <a:xfrm>
            <a:off x="8604966" y="240845"/>
            <a:ext cx="3007914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pt-BR" sz="1600" b="0" i="0" u="none" strike="noStrike">
                <a:latin typeface="Calibri"/>
              </a:rPr>
              <a:t>Link para login no myCochlear Professional: </a:t>
            </a:r>
            <a:r>
              <a:rPr lang="pt-BR" sz="1600" b="1" i="0" u="none" strike="noStrike"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https://secure.mycochlear.com/</a:t>
            </a:r>
            <a:endParaRPr lang="en-AU" sz="1600" b="1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7004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598BD-E48F-ED36-8A51-F545CA90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35" y="1481835"/>
            <a:ext cx="5807836" cy="5135320"/>
          </a:xfrm>
        </p:spPr>
        <p:txBody>
          <a:bodyPr>
            <a:noAutofit/>
          </a:bodyPr>
          <a:lstStyle/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200" b="0" i="0" u="none" strike="noStrike" dirty="0">
                <a:latin typeface="Calibri"/>
              </a:rPr>
              <a:t>Um profissional de uma organização faz login no </a:t>
            </a:r>
            <a:r>
              <a:rPr lang="pt-BR" sz="1200" b="1" i="0" u="none" strike="noStrike" dirty="0">
                <a:latin typeface="Calibri"/>
              </a:rPr>
              <a:t>myCochlear Professional </a:t>
            </a:r>
            <a:r>
              <a:rPr lang="pt-BR" sz="1200" b="0" i="0" u="none" strike="noStrike" dirty="0">
                <a:latin typeface="Calibri"/>
              </a:rPr>
              <a:t>para enviar uma solicitação de acesso em nome de outro profissional da mesma organização: </a:t>
            </a:r>
            <a:endParaRPr lang="en-AU" sz="800" dirty="0"/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endParaRPr lang="en-AU" sz="100" dirty="0"/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b="0" i="0" u="none" strike="noStrike" dirty="0">
                <a:latin typeface="Calibri"/>
              </a:rPr>
              <a:t>Selecione </a:t>
            </a:r>
            <a:r>
              <a:rPr lang="pt-BR" sz="1200" b="1" i="0" u="none" strike="noStrike" dirty="0">
                <a:latin typeface="Calibri"/>
              </a:rPr>
              <a:t>Clinic management &gt; Clinician management </a:t>
            </a:r>
            <a:r>
              <a:rPr lang="pt-BR" sz="1200" b="0" i="0" u="none" strike="noStrike" dirty="0">
                <a:latin typeface="Calibri"/>
              </a:rPr>
              <a:t>no menu</a:t>
            </a:r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b="0" i="0" u="none" strike="noStrike" dirty="0">
                <a:latin typeface="Calibri"/>
              </a:rPr>
              <a:t>Selecione o nome do profissional na lista de </a:t>
            </a:r>
            <a:r>
              <a:rPr lang="pt-BR" sz="1200" b="1" i="0" u="none" strike="noStrike" dirty="0">
                <a:latin typeface="Calibri"/>
              </a:rPr>
              <a:t>Clínicos registrados no banco de dados da Cochlear </a:t>
            </a:r>
            <a:r>
              <a:rPr lang="pt-BR" sz="1200" b="0" i="0" u="none" strike="noStrike" dirty="0">
                <a:latin typeface="Calibri"/>
              </a:rPr>
              <a:t>para verificar se o profissional já possui uma Conta Profissional:  </a:t>
            </a:r>
          </a:p>
          <a:p>
            <a:pPr lvl="2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pt-BR" sz="1200" b="0" i="0" u="none" strike="noStrike" dirty="0">
                <a:latin typeface="Calibri"/>
              </a:rPr>
              <a:t>Has access indica se o profissional possui uma Conta Profissional. Se “não”, pode ser solicitada uma conta</a:t>
            </a:r>
          </a:p>
          <a:p>
            <a:pPr lvl="2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pt-BR" sz="1200" b="0" i="0" u="none" strike="noStrike" dirty="0">
                <a:latin typeface="Calibri"/>
              </a:rPr>
              <a:t>Se o nome do profissional não estiver na lista, deve-se usar a solicitação de autorização para um novo profissional para o pedido de acesso (próxima página)</a:t>
            </a:r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b="0" i="0" u="none" strike="noStrike" dirty="0">
                <a:latin typeface="Calibri"/>
              </a:rPr>
              <a:t>Selecione </a:t>
            </a:r>
            <a:r>
              <a:rPr lang="pt-BR" sz="1200" b="1" i="0" u="none" strike="noStrike" dirty="0">
                <a:latin typeface="Calibri"/>
              </a:rPr>
              <a:t>Request access to myCochlear</a:t>
            </a:r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b="0" i="0" u="none" strike="noStrike" dirty="0">
                <a:latin typeface="Calibri"/>
              </a:rPr>
              <a:t> Um formulário será aberto para preenchimento e envio:</a:t>
            </a:r>
          </a:p>
          <a:p>
            <a:pPr marL="641350" lvl="1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pt-BR" sz="1200" b="0" i="0" u="none" strike="noStrike" dirty="0">
                <a:latin typeface="Calibri"/>
              </a:rPr>
              <a:t>Selecione os serviços necessários </a:t>
            </a:r>
          </a:p>
          <a:p>
            <a:pPr marL="641350" lvl="1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pt-BR" sz="1200" b="1" i="0" u="none" strike="noStrike" dirty="0">
                <a:latin typeface="Calibri"/>
              </a:rPr>
              <a:t>O registro de usuário e dispositivo </a:t>
            </a:r>
            <a:r>
              <a:rPr lang="pt-BR" sz="1200" b="0" i="0" u="none" strike="noStrike" dirty="0">
                <a:latin typeface="Calibri"/>
              </a:rPr>
              <a:t>é obrigatório, portanto deve ser marcado</a:t>
            </a:r>
          </a:p>
          <a:p>
            <a:pPr marL="641350" lvl="1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pt-BR" sz="1200" b="0" i="0" u="none" strike="noStrike" dirty="0">
                <a:latin typeface="Calibri"/>
              </a:rPr>
              <a:t>Se o clínico também for responsável por iniciar </a:t>
            </a:r>
            <a:r>
              <a:rPr lang="pt-BR" sz="1200" b="1" i="0" u="none" strike="noStrike" dirty="0">
                <a:latin typeface="Calibri"/>
              </a:rPr>
              <a:t>Solicitações de serviço </a:t>
            </a:r>
            <a:r>
              <a:rPr lang="pt-BR" sz="1200" b="0" i="0" u="none" strike="noStrike" dirty="0">
                <a:latin typeface="Calibri"/>
              </a:rPr>
              <a:t>à Cochlear, isso também pode ser marcado (opcional)</a:t>
            </a:r>
          </a:p>
          <a:p>
            <a:pPr marL="641350" lvl="1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pt-BR" sz="1200" b="0" i="0" u="none" strike="noStrike" dirty="0">
                <a:latin typeface="Calibri"/>
              </a:rPr>
              <a:t>Observação: o acesso aos </a:t>
            </a:r>
            <a:r>
              <a:rPr lang="pt-BR" sz="1200" b="1" i="0" u="none" strike="noStrike" dirty="0">
                <a:latin typeface="Calibri"/>
              </a:rPr>
              <a:t>recursos profissionais da Cochlear </a:t>
            </a:r>
            <a:r>
              <a:rPr lang="pt-BR" sz="1200" b="0" i="0" u="none" strike="noStrike" dirty="0">
                <a:latin typeface="Calibri"/>
              </a:rPr>
              <a:t>NÃO fornece acesso aos serviços Connected Care da Cochlear NEM a dados de pacientes, isso é marcado automaticamente, pois todos os profissionais recebem esse nível de acesso.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50826-380D-C26C-F976-CEAB4551F88F}"/>
              </a:ext>
            </a:extLst>
          </p:cNvPr>
          <p:cNvSpPr/>
          <p:nvPr/>
        </p:nvSpPr>
        <p:spPr>
          <a:xfrm>
            <a:off x="6278879" y="0"/>
            <a:ext cx="5913121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Autofit/>
          </a:bodyPr>
          <a:lstStyle/>
          <a:p>
            <a:pPr algn="ctr"/>
            <a:endParaRPr lang="en-AU" b="1">
              <a:solidFill>
                <a:schemeClr val="bg1"/>
              </a:solidFill>
            </a:endParaRPr>
          </a:p>
          <a:p>
            <a:pPr algn="ctr"/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E9EE936-F0C5-C445-517B-603089890D6D}"/>
              </a:ext>
            </a:extLst>
          </p:cNvPr>
          <p:cNvSpPr txBox="1"/>
          <p:nvPr/>
        </p:nvSpPr>
        <p:spPr>
          <a:xfrm>
            <a:off x="260468" y="369777"/>
            <a:ext cx="5723055" cy="933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pt-BR" sz="2800" b="1" i="0" u="none" strike="noStrike">
                <a:latin typeface="Calibri"/>
              </a:rPr>
              <a:t>Solicitando uma Conta Profissional para um </a:t>
            </a:r>
            <a:r>
              <a:rPr lang="pt-BR" sz="2800" b="1" i="0" u="none" strike="noStrike">
                <a:solidFill>
                  <a:srgbClr val="F1BE48"/>
                </a:solidFill>
                <a:latin typeface="Calibri"/>
              </a:rPr>
              <a:t>profissional existente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9E1D9-C0B3-6E76-5F7E-B14E8B1540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4"/>
          <a:stretch>
            <a:fillRect/>
          </a:stretch>
        </p:blipFill>
        <p:spPr>
          <a:xfrm>
            <a:off x="6676540" y="1303681"/>
            <a:ext cx="1110854" cy="1974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172E08-077A-4C08-B08C-F97DDA07BC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148" y="973702"/>
            <a:ext cx="3762229" cy="247500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2890B5-A5E1-512E-7E9B-1329A800B6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7149" y="3588740"/>
            <a:ext cx="3762228" cy="259372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C9C76D-F368-7DA5-B486-D1C2425C850E}"/>
              </a:ext>
            </a:extLst>
          </p:cNvPr>
          <p:cNvSpPr/>
          <p:nvPr/>
        </p:nvSpPr>
        <p:spPr>
          <a:xfrm>
            <a:off x="6501731" y="2256348"/>
            <a:ext cx="1358674" cy="19601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8CF75F-C9EB-CF82-F97A-335F5C492ED4}"/>
              </a:ext>
            </a:extLst>
          </p:cNvPr>
          <p:cNvSpPr/>
          <p:nvPr/>
        </p:nvSpPr>
        <p:spPr>
          <a:xfrm>
            <a:off x="6376674" y="2232657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1B24E0-F426-8182-0C98-2183E46B4087}"/>
              </a:ext>
            </a:extLst>
          </p:cNvPr>
          <p:cNvSpPr/>
          <p:nvPr/>
        </p:nvSpPr>
        <p:spPr>
          <a:xfrm>
            <a:off x="8277148" y="1582580"/>
            <a:ext cx="1686713" cy="19601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6F410D-2F3E-96D0-7B6A-D4D6AC559684}"/>
              </a:ext>
            </a:extLst>
          </p:cNvPr>
          <p:cNvCxnSpPr>
            <a:stCxn id="9" idx="3"/>
          </p:cNvCxnSpPr>
          <p:nvPr/>
        </p:nvCxnSpPr>
        <p:spPr>
          <a:xfrm flipV="1">
            <a:off x="7860405" y="973702"/>
            <a:ext cx="391857" cy="1380653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7E3A837-0181-BE6F-8645-A4CE9CFD5908}"/>
              </a:ext>
            </a:extLst>
          </p:cNvPr>
          <p:cNvSpPr/>
          <p:nvPr/>
        </p:nvSpPr>
        <p:spPr>
          <a:xfrm>
            <a:off x="8176034" y="1554587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B8C735-534A-0849-46FD-2C9E5D75CB1A}"/>
              </a:ext>
            </a:extLst>
          </p:cNvPr>
          <p:cNvCxnSpPr>
            <a:stCxn id="9" idx="3"/>
          </p:cNvCxnSpPr>
          <p:nvPr/>
        </p:nvCxnSpPr>
        <p:spPr>
          <a:xfrm>
            <a:off x="7860405" y="2354355"/>
            <a:ext cx="441629" cy="1094353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EE364A3-118B-2F70-796C-01C92AD7F58A}"/>
              </a:ext>
            </a:extLst>
          </p:cNvPr>
          <p:cNvSpPr/>
          <p:nvPr/>
        </p:nvSpPr>
        <p:spPr>
          <a:xfrm>
            <a:off x="10408047" y="2249473"/>
            <a:ext cx="952724" cy="19601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2FD070-E8A5-EB53-9E13-3D92990FE6D9}"/>
              </a:ext>
            </a:extLst>
          </p:cNvPr>
          <p:cNvSpPr/>
          <p:nvPr/>
        </p:nvSpPr>
        <p:spPr>
          <a:xfrm>
            <a:off x="8326920" y="2888866"/>
            <a:ext cx="907679" cy="19601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A0A4CC-FFFA-DF93-E35D-0BA2EC6CB7C1}"/>
              </a:ext>
            </a:extLst>
          </p:cNvPr>
          <p:cNvSpPr/>
          <p:nvPr/>
        </p:nvSpPr>
        <p:spPr>
          <a:xfrm>
            <a:off x="8176034" y="2853997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BCB7FC-3D92-514C-9BFB-6774EC6307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6540" y="2256348"/>
            <a:ext cx="1110854" cy="1960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3E93579-7809-843B-2937-4277A23F4EF4}"/>
              </a:ext>
            </a:extLst>
          </p:cNvPr>
          <p:cNvSpPr/>
          <p:nvPr/>
        </p:nvSpPr>
        <p:spPr>
          <a:xfrm>
            <a:off x="8302033" y="5095802"/>
            <a:ext cx="2489815" cy="55352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95B8E2B-9E48-3E19-03A6-D815D7A7A7A8}"/>
              </a:ext>
            </a:extLst>
          </p:cNvPr>
          <p:cNvSpPr/>
          <p:nvPr/>
        </p:nvSpPr>
        <p:spPr>
          <a:xfrm>
            <a:off x="7981113" y="3572168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4</a:t>
            </a:r>
          </a:p>
        </p:txBody>
      </p:sp>
      <p:sp>
        <p:nvSpPr>
          <p:cNvPr id="22" name="Rectangular Callout 28">
            <a:extLst>
              <a:ext uri="{FF2B5EF4-FFF2-40B4-BE49-F238E27FC236}">
                <a16:creationId xmlns:a16="http://schemas.microsoft.com/office/drawing/2014/main" id="{E32EE7AE-4EB2-2FC4-F415-FA42AD47FEC8}"/>
              </a:ext>
            </a:extLst>
          </p:cNvPr>
          <p:cNvSpPr/>
          <p:nvPr/>
        </p:nvSpPr>
        <p:spPr>
          <a:xfrm>
            <a:off x="10244819" y="1178286"/>
            <a:ext cx="1686713" cy="733778"/>
          </a:xfrm>
          <a:prstGeom prst="wedgeRectCallout">
            <a:avLst>
              <a:gd name="adj1" fmla="val -39890"/>
              <a:gd name="adj2" fmla="val 92841"/>
            </a:avLst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1" i="0" u="none" strike="noStrike">
                <a:solidFill>
                  <a:srgbClr val="FFFFFF"/>
                </a:solidFill>
                <a:latin typeface="Calibri"/>
              </a:rPr>
              <a:t>Has access </a:t>
            </a:r>
            <a:r>
              <a:rPr lang="pt-BR" sz="1200" b="0" i="0" u="none" strike="noStrike">
                <a:solidFill>
                  <a:srgbClr val="FFFFFF"/>
                </a:solidFill>
                <a:latin typeface="Calibri"/>
              </a:rPr>
              <a:t>indica se o profissional possui uma Conta Profissional.</a:t>
            </a:r>
            <a:endParaRPr lang="en-AU" sz="120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B51EAB-F00E-0093-FCEC-608B3DC0FFD9}"/>
              </a:ext>
            </a:extLst>
          </p:cNvPr>
          <p:cNvSpPr/>
          <p:nvPr/>
        </p:nvSpPr>
        <p:spPr>
          <a:xfrm>
            <a:off x="362871" y="2088632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DC1D1E5-357F-9B44-ED38-1A0CE440D752}"/>
              </a:ext>
            </a:extLst>
          </p:cNvPr>
          <p:cNvSpPr/>
          <p:nvPr/>
        </p:nvSpPr>
        <p:spPr>
          <a:xfrm>
            <a:off x="362871" y="2404462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BBFDD-4B7C-2624-9855-838E4F4A9DE5}"/>
              </a:ext>
            </a:extLst>
          </p:cNvPr>
          <p:cNvSpPr/>
          <p:nvPr/>
        </p:nvSpPr>
        <p:spPr>
          <a:xfrm>
            <a:off x="362871" y="4013371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797FFD-8F8F-8E31-8965-18FC6CDC2DEE}"/>
              </a:ext>
            </a:extLst>
          </p:cNvPr>
          <p:cNvSpPr/>
          <p:nvPr/>
        </p:nvSpPr>
        <p:spPr>
          <a:xfrm>
            <a:off x="362871" y="4319895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5025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598BD-E48F-ED36-8A51-F545CA90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21" y="1574912"/>
            <a:ext cx="5613088" cy="4943475"/>
          </a:xfrm>
        </p:spPr>
        <p:txBody>
          <a:bodyPr>
            <a:noAutofit/>
          </a:bodyPr>
          <a:lstStyle/>
          <a:p>
            <a:pPr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b="0" i="0" u="none" strike="noStrike">
                <a:latin typeface="Calibri"/>
              </a:rPr>
              <a:t>Um profissional de uma organização faz login no </a:t>
            </a:r>
            <a:r>
              <a:rPr lang="pt-BR" sz="1300" b="1" i="0" u="none" strike="noStrike">
                <a:latin typeface="Calibri"/>
              </a:rPr>
              <a:t>myCochlear Professional </a:t>
            </a:r>
            <a:r>
              <a:rPr lang="pt-BR" sz="1300" b="0" i="0" u="none" strike="noStrike">
                <a:latin typeface="Calibri"/>
              </a:rPr>
              <a:t>para enviar uma solicitação de acesso em nome de outro profissional da mesma organização: </a:t>
            </a:r>
            <a:endParaRPr lang="en-AU" sz="900"/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endParaRPr lang="en-AU" sz="200"/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b="0" i="0" u="none" strike="noStrike">
                <a:latin typeface="Calibri"/>
              </a:rPr>
              <a:t>Selecione </a:t>
            </a:r>
            <a:r>
              <a:rPr lang="pt-BR" sz="1300" b="1" i="0" u="none" strike="noStrike">
                <a:latin typeface="Calibri"/>
              </a:rPr>
              <a:t>Clinic management &gt; Clinician management </a:t>
            </a:r>
            <a:r>
              <a:rPr lang="pt-BR" sz="1300" b="0" i="0" u="none" strike="noStrike">
                <a:latin typeface="Calibri"/>
              </a:rPr>
              <a:t>no menu</a:t>
            </a:r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b="0" i="0" u="none" strike="noStrike">
                <a:latin typeface="Calibri"/>
              </a:rPr>
              <a:t>Se o nome do profissional não estiver na lista de </a:t>
            </a:r>
            <a:r>
              <a:rPr lang="pt-BR" sz="1300" b="1" i="0" u="none" strike="noStrike">
                <a:latin typeface="Calibri"/>
              </a:rPr>
              <a:t>Clínicos registrados no banco de dados da Cochlear</a:t>
            </a:r>
            <a:r>
              <a:rPr lang="pt-BR" sz="1300" b="0" i="0" u="none" strike="noStrike">
                <a:latin typeface="Calibri"/>
              </a:rPr>
              <a:t>, role até o final da lista </a:t>
            </a:r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b="0" i="0" u="none" strike="noStrike">
                <a:latin typeface="Calibri"/>
              </a:rPr>
              <a:t>Selecione</a:t>
            </a:r>
            <a:r>
              <a:rPr lang="pt-BR" sz="1300" b="1" i="0" u="none" strike="noStrike">
                <a:latin typeface="Calibri"/>
              </a:rPr>
              <a:t> Request to add another clinician to the clinic</a:t>
            </a:r>
          </a:p>
          <a:p>
            <a:pPr marL="285750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300" b="0" i="0" u="none" strike="noStrike">
                <a:latin typeface="Calibri"/>
              </a:rPr>
              <a:t>Um formulário será aberto para preenchimento e envio. O profissional deve selecionar os serviços necessários: </a:t>
            </a:r>
          </a:p>
          <a:p>
            <a:pPr marL="641350" lvl="1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pt-BR" sz="1300" b="1" i="0" u="none" strike="noStrike">
                <a:latin typeface="Calibri"/>
              </a:rPr>
              <a:t>O registro de usuário e dispositivo </a:t>
            </a:r>
            <a:r>
              <a:rPr lang="pt-BR" sz="1300" b="0" i="0" u="none" strike="noStrike">
                <a:latin typeface="Calibri"/>
              </a:rPr>
              <a:t>é obrigatório, portanto deve ser marcado</a:t>
            </a:r>
          </a:p>
          <a:p>
            <a:pPr marL="641350" lvl="1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pt-BR" sz="1300" b="0" i="0" u="none" strike="noStrike">
                <a:latin typeface="Calibri"/>
              </a:rPr>
              <a:t>Se o clínico também for responsável por iniciar </a:t>
            </a:r>
            <a:r>
              <a:rPr lang="pt-BR" sz="1300" b="1" i="0" u="none" strike="noStrike">
                <a:latin typeface="Calibri"/>
              </a:rPr>
              <a:t>Solicitações de serviço </a:t>
            </a:r>
            <a:r>
              <a:rPr lang="pt-BR" sz="1300" b="0" i="0" u="none" strike="noStrike">
                <a:latin typeface="Calibri"/>
              </a:rPr>
              <a:t>à Cochlear, isso também pode ser marcado (opcional)</a:t>
            </a:r>
          </a:p>
          <a:p>
            <a:pPr marL="641350" lvl="1" indent="-285750" rtl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pt-BR" sz="1300" b="0" i="0" u="none" strike="noStrike">
                <a:latin typeface="Calibri"/>
              </a:rPr>
              <a:t>Observação: o acesso aos </a:t>
            </a:r>
            <a:r>
              <a:rPr lang="pt-BR" sz="1300" b="1" i="0" u="none" strike="noStrike">
                <a:latin typeface="Calibri"/>
              </a:rPr>
              <a:t>recursos profissionais da Cochlear </a:t>
            </a:r>
            <a:r>
              <a:rPr lang="pt-BR" sz="1300" b="0" i="0" u="none" strike="noStrike">
                <a:latin typeface="Calibri"/>
              </a:rPr>
              <a:t>NÃO fornece acesso aos serviços Connected Care da Cochlear NEM a dados de pacientes, isso é marcado automaticamente, pois todos os profissionais recebem esse nível de acesso.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3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50826-380D-C26C-F976-CEAB4551F88F}"/>
              </a:ext>
            </a:extLst>
          </p:cNvPr>
          <p:cNvSpPr/>
          <p:nvPr/>
        </p:nvSpPr>
        <p:spPr>
          <a:xfrm>
            <a:off x="6278879" y="0"/>
            <a:ext cx="5913121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Autofit/>
          </a:bodyPr>
          <a:lstStyle/>
          <a:p>
            <a:pPr algn="ctr"/>
            <a:endParaRPr lang="en-AU" b="1">
              <a:solidFill>
                <a:schemeClr val="bg1"/>
              </a:solidFill>
            </a:endParaRPr>
          </a:p>
          <a:p>
            <a:pPr algn="ctr"/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E9EE936-F0C5-C445-517B-603089890D6D}"/>
              </a:ext>
            </a:extLst>
          </p:cNvPr>
          <p:cNvSpPr txBox="1"/>
          <p:nvPr/>
        </p:nvSpPr>
        <p:spPr>
          <a:xfrm>
            <a:off x="300034" y="399955"/>
            <a:ext cx="5613088" cy="933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pt-BR" sz="2800" b="1" i="0" u="none" strike="noStrike">
                <a:latin typeface="Calibri"/>
              </a:rPr>
              <a:t>Solicitando uma Conta Profissional para um </a:t>
            </a:r>
            <a:r>
              <a:rPr lang="pt-BR" sz="2800" b="1" i="0" u="none" strike="noStrike">
                <a:solidFill>
                  <a:srgbClr val="F1BE48"/>
                </a:solidFill>
                <a:latin typeface="Calibri"/>
              </a:rPr>
              <a:t>novo</a:t>
            </a:r>
            <a:r>
              <a:rPr lang="pt-BR" sz="2800" b="1" i="0" u="none" strike="noStrike">
                <a:latin typeface="Calibri"/>
              </a:rPr>
              <a:t> profissional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F87170-5B3C-2CEE-71B1-13C506E8CA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" t="2508" r="2359" b="2247"/>
          <a:stretch>
            <a:fillRect/>
          </a:stretch>
        </p:blipFill>
        <p:spPr>
          <a:xfrm>
            <a:off x="8246273" y="3561729"/>
            <a:ext cx="3762894" cy="262308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A3859B-CA4B-484E-2882-3FCFC7D380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253" y="2796567"/>
            <a:ext cx="3757247" cy="510290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273505-9D55-BB79-9CBC-F3C7D00B96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4"/>
          <a:stretch>
            <a:fillRect/>
          </a:stretch>
        </p:blipFill>
        <p:spPr>
          <a:xfrm>
            <a:off x="6645664" y="1324006"/>
            <a:ext cx="1110854" cy="19740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00EBDA-E8C0-E965-B084-DFADE8B0DB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6272" y="994027"/>
            <a:ext cx="3762229" cy="160350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5353B17-9EFE-0738-19E7-8DD9B20D91A0}"/>
              </a:ext>
            </a:extLst>
          </p:cNvPr>
          <p:cNvSpPr/>
          <p:nvPr/>
        </p:nvSpPr>
        <p:spPr>
          <a:xfrm>
            <a:off x="6470855" y="2276673"/>
            <a:ext cx="1358674" cy="19601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DA84E09-F9B4-5C3E-346C-DD7401AEE208}"/>
              </a:ext>
            </a:extLst>
          </p:cNvPr>
          <p:cNvSpPr/>
          <p:nvPr/>
        </p:nvSpPr>
        <p:spPr>
          <a:xfrm>
            <a:off x="6345798" y="2252982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9BC7BA-21CA-8654-EE60-97B459B4C2E3}"/>
              </a:ext>
            </a:extLst>
          </p:cNvPr>
          <p:cNvSpPr/>
          <p:nvPr/>
        </p:nvSpPr>
        <p:spPr>
          <a:xfrm>
            <a:off x="8246272" y="1602905"/>
            <a:ext cx="1686713" cy="19601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DCE335-EE54-353F-C2D4-501849B73496}"/>
              </a:ext>
            </a:extLst>
          </p:cNvPr>
          <p:cNvCxnSpPr>
            <a:stCxn id="30" idx="3"/>
          </p:cNvCxnSpPr>
          <p:nvPr/>
        </p:nvCxnSpPr>
        <p:spPr>
          <a:xfrm flipV="1">
            <a:off x="7829529" y="994027"/>
            <a:ext cx="391857" cy="1380653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55A6DB3-F11D-02BE-793B-F967AD535352}"/>
              </a:ext>
            </a:extLst>
          </p:cNvPr>
          <p:cNvSpPr/>
          <p:nvPr/>
        </p:nvSpPr>
        <p:spPr>
          <a:xfrm>
            <a:off x="8145158" y="1574912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83A6563-5D92-7B56-C829-D9D3B096C932}"/>
              </a:ext>
            </a:extLst>
          </p:cNvPr>
          <p:cNvCxnSpPr/>
          <p:nvPr/>
        </p:nvCxnSpPr>
        <p:spPr>
          <a:xfrm>
            <a:off x="7829529" y="2361262"/>
            <a:ext cx="416743" cy="22284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57C5A0A-CF71-C18B-057E-56D9177D08A7}"/>
              </a:ext>
            </a:extLst>
          </p:cNvPr>
          <p:cNvSpPr/>
          <p:nvPr/>
        </p:nvSpPr>
        <p:spPr>
          <a:xfrm>
            <a:off x="8145158" y="2919395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3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E02C7C5-B61F-AE82-8606-10090E4B9D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5664" y="2276673"/>
            <a:ext cx="1110854" cy="19601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83B51399-3294-EF76-A748-BB96FFA7247A}"/>
              </a:ext>
            </a:extLst>
          </p:cNvPr>
          <p:cNvSpPr/>
          <p:nvPr/>
        </p:nvSpPr>
        <p:spPr>
          <a:xfrm>
            <a:off x="7959107" y="3544022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B418CE-4B97-7593-D1F8-1982DB80C13E}"/>
              </a:ext>
            </a:extLst>
          </p:cNvPr>
          <p:cNvSpPr/>
          <p:nvPr/>
        </p:nvSpPr>
        <p:spPr>
          <a:xfrm>
            <a:off x="8271157" y="5376742"/>
            <a:ext cx="2489815" cy="55352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F60BC13-8633-83B9-D1DA-85F8E2D7D363}"/>
              </a:ext>
            </a:extLst>
          </p:cNvPr>
          <p:cNvSpPr/>
          <p:nvPr/>
        </p:nvSpPr>
        <p:spPr>
          <a:xfrm>
            <a:off x="379720" y="2471005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EA5A8F-6182-6F71-9B7C-FFE077A73F55}"/>
              </a:ext>
            </a:extLst>
          </p:cNvPr>
          <p:cNvSpPr/>
          <p:nvPr/>
        </p:nvSpPr>
        <p:spPr>
          <a:xfrm>
            <a:off x="379720" y="2829319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995D0-A5CE-BC5C-58A7-F2F478125A62}"/>
              </a:ext>
            </a:extLst>
          </p:cNvPr>
          <p:cNvSpPr/>
          <p:nvPr/>
        </p:nvSpPr>
        <p:spPr>
          <a:xfrm>
            <a:off x="378868" y="3263845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D8F72E-0F9B-F409-1DCC-E02A57E80B62}"/>
              </a:ext>
            </a:extLst>
          </p:cNvPr>
          <p:cNvSpPr/>
          <p:nvPr/>
        </p:nvSpPr>
        <p:spPr>
          <a:xfrm>
            <a:off x="379720" y="3627054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t-BR" sz="1200" b="0" i="0" u="none" strike="noStrike"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8988616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7"/>
  <p:tag name="AS_OS" val="Unix 5.10.228.219"/>
  <p:tag name="AS_RELEASE_DATE" val="2024.11.14"/>
  <p:tag name="AS_TITLE" val="Aspose.Slides for .NET6"/>
  <p:tag name="AS_VERSION" val="24.11"/>
</p:tagLst>
</file>

<file path=ppt/theme/theme1.xml><?xml version="1.0" encoding="utf-8"?>
<a:theme xmlns:a="http://schemas.openxmlformats.org/drawingml/2006/main" name="Cochlear 2020">
  <a:themeElements>
    <a:clrScheme name="Cochlear PPT Theme">
      <a:dk1>
        <a:srgbClr val="404041"/>
      </a:dk1>
      <a:lt1>
        <a:srgbClr val="FFFFFF"/>
      </a:lt1>
      <a:dk2>
        <a:srgbClr val="F2BE47"/>
      </a:dk2>
      <a:lt2>
        <a:srgbClr val="EBE7DC"/>
      </a:lt2>
      <a:accent1>
        <a:srgbClr val="F1BE48"/>
      </a:accent1>
      <a:accent2>
        <a:srgbClr val="493951"/>
      </a:accent2>
      <a:accent3>
        <a:srgbClr val="31405A"/>
      </a:accent3>
      <a:accent4>
        <a:srgbClr val="FA9370"/>
      </a:accent4>
      <a:accent5>
        <a:srgbClr val="92ACA0"/>
      </a:accent5>
      <a:accent6>
        <a:srgbClr val="FCC89B"/>
      </a:accent6>
      <a:hlink>
        <a:srgbClr val="384360"/>
      </a:hlink>
      <a:folHlink>
        <a:srgbClr val="5C4B64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ndedPowerPointTemplate.pptx" id="{95F51CE2-B846-4ECB-98FA-49FBF43AE3BD}" vid="{7D7CCB87-323C-4262-B1FE-9130DB4D457B}"/>
    </a:ext>
  </a:extLst>
</a:theme>
</file>

<file path=ppt/theme/theme2.xml><?xml version="1.0" encoding="utf-8"?>
<a:theme xmlns:a="http://schemas.openxmlformats.org/drawingml/2006/main" name="1_Cochlear 2020">
  <a:themeElements>
    <a:clrScheme name="Cochlear PPT Theme">
      <a:dk1>
        <a:srgbClr val="404041"/>
      </a:dk1>
      <a:lt1>
        <a:srgbClr val="FFFFFF"/>
      </a:lt1>
      <a:dk2>
        <a:srgbClr val="F2BE47"/>
      </a:dk2>
      <a:lt2>
        <a:srgbClr val="EBE7DC"/>
      </a:lt2>
      <a:accent1>
        <a:srgbClr val="F1BE48"/>
      </a:accent1>
      <a:accent2>
        <a:srgbClr val="493951"/>
      </a:accent2>
      <a:accent3>
        <a:srgbClr val="31405A"/>
      </a:accent3>
      <a:accent4>
        <a:srgbClr val="FA9370"/>
      </a:accent4>
      <a:accent5>
        <a:srgbClr val="92ACA0"/>
      </a:accent5>
      <a:accent6>
        <a:srgbClr val="FCC89B"/>
      </a:accent6>
      <a:hlink>
        <a:srgbClr val="384360"/>
      </a:hlink>
      <a:folHlink>
        <a:srgbClr val="5C4B64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72d0e6-4e34-4d52-b48e-669f94daf3d1">
      <Terms xmlns="http://schemas.microsoft.com/office/infopath/2007/PartnerControls"/>
    </lcf76f155ced4ddcb4097134ff3c332f>
    <TaxCatchAll xmlns="d5be7fdf-fd89-44e9-b04a-89dead960900" xsi:nil="true"/>
    <TipodeMaterial0 xmlns="5b72d0e6-4e34-4d52-b48e-669f94daf3d1"/>
    <Audiencias xmlns="5b72d0e6-4e34-4d52-b48e-669f94daf3d1"/>
    <Idioma0 xmlns="5b72d0e6-4e34-4d52-b48e-669f94daf3d1"/>
    <Miniatura xmlns="5b72d0e6-4e34-4d52-b48e-669f94daf3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D62E3415A6B4B8B1EB63BAB74FE16" ma:contentTypeVersion="22" ma:contentTypeDescription="Create a new document." ma:contentTypeScope="" ma:versionID="b49e519502a383d083330f8c62a7fb73">
  <xsd:schema xmlns:xsd="http://www.w3.org/2001/XMLSchema" xmlns:xs="http://www.w3.org/2001/XMLSchema" xmlns:p="http://schemas.microsoft.com/office/2006/metadata/properties" xmlns:ns2="5b72d0e6-4e34-4d52-b48e-669f94daf3d1" xmlns:ns3="d5be7fdf-fd89-44e9-b04a-89dead960900" targetNamespace="http://schemas.microsoft.com/office/2006/metadata/properties" ma:root="true" ma:fieldsID="703773438cbc77b19b27c41025c8c56c" ns2:_="" ns3:_="">
    <xsd:import namespace="5b72d0e6-4e34-4d52-b48e-669f94daf3d1"/>
    <xsd:import namespace="d5be7fdf-fd89-44e9-b04a-89dead960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Audiencias"/>
                <xsd:element ref="ns2:TipodeMaterial0"/>
                <xsd:element ref="ns2:Idioma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iniatur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2d0e6-4e34-4d52-b48e-669f94daf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Audiencias" ma:index="18" ma:displayName="Audiencias" ma:format="Dropdown" ma:internalName="Audiencias">
      <xsd:simpleType>
        <xsd:restriction base="dms:Choice">
          <xsd:enumeration value="Profesionales"/>
          <xsd:enumeration value="Candidatos"/>
          <xsd:enumeration value="Usuarios"/>
          <xsd:enumeration value="Interna"/>
          <xsd:enumeration value="Cirujanos"/>
          <xsd:enumeration value="Audiólogos"/>
          <xsd:enumeration value="Pagadores"/>
        </xsd:restriction>
      </xsd:simpleType>
    </xsd:element>
    <xsd:element name="TipodeMaterial0" ma:index="19" ma:displayName="Tipo de Material" ma:format="Dropdown" ma:internalName="TipodeMaterial0">
      <xsd:simpleType>
        <xsd:restriction base="dms:Choice">
          <xsd:enumeration value="Brochure"/>
          <xsd:enumeration value="PPT"/>
          <xsd:enumeration value="Flyer"/>
          <xsd:enumeration value="Social Media"/>
          <xsd:enumeration value="Video"/>
          <xsd:enumeration value="Documento"/>
        </xsd:restriction>
      </xsd:simpleType>
    </xsd:element>
    <xsd:element name="Idioma0" ma:index="20" ma:displayName="Idioma" ma:format="Dropdown" ma:internalName="Idioma0">
      <xsd:simpleType>
        <xsd:restriction base="dms:Choice">
          <xsd:enumeration value="Español"/>
          <xsd:enumeration value="Portugués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f80be94-6dd9-42f1-bc88-0b1781da79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iniatura" ma:index="26" nillable="true" ma:displayName="Miniatura" ma:format="Thumbnail" ma:internalName="Miniatur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e7fdf-fd89-44e9-b04a-89dead96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539e08-2ebe-4df2-a321-109a35223cfd}" ma:internalName="TaxCatchAll" ma:showField="CatchAllData" ma:web="d5be7fdf-fd89-44e9-b04a-89dead96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B8801E-21FF-4EE2-AA98-80847DE8130F}">
  <ds:schemaRefs/>
</ds:datastoreItem>
</file>

<file path=customXml/itemProps2.xml><?xml version="1.0" encoding="utf-8"?>
<ds:datastoreItem xmlns:ds="http://schemas.openxmlformats.org/officeDocument/2006/customXml" ds:itemID="{1F2F47C2-5516-44A5-9911-ED183C282280}"/>
</file>

<file path=customXml/itemProps3.xml><?xml version="1.0" encoding="utf-8"?>
<ds:datastoreItem xmlns:ds="http://schemas.openxmlformats.org/officeDocument/2006/customXml" ds:itemID="{45C03C56-73E9-4B1E-A7C7-F7B446B89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Extended PowerPoint Template</Template>
  <TotalTime>33487</TotalTime>
  <Words>1650</Words>
  <Application>Microsoft Office PowerPoint</Application>
  <PresentationFormat>Widescreen</PresentationFormat>
  <Paragraphs>152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맑은 고딕</vt:lpstr>
      <vt:lpstr>游ゴシック</vt:lpstr>
      <vt:lpstr>Arial</vt:lpstr>
      <vt:lpstr>Calibri</vt:lpstr>
      <vt:lpstr>Circular Std Bold Italic</vt:lpstr>
      <vt:lpstr>Courier New</vt:lpstr>
      <vt:lpstr>System Font Regular</vt:lpstr>
      <vt:lpstr>Wingdings</vt:lpstr>
      <vt:lpstr>Work Sans</vt:lpstr>
      <vt:lpstr>Cochlear 2020</vt:lpstr>
      <vt:lpstr>1_Cochlear 2020</vt:lpstr>
      <vt:lpstr>Gerenciando acesso ao  Cochlear™ Connected Care  por meio de Contas Profissionais</vt:lpstr>
      <vt:lpstr>Conteúdo</vt:lpstr>
      <vt:lpstr>PowerPoint Presentation</vt:lpstr>
      <vt:lpstr>Acessando o Cochlear Connected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Isenções de responsabilidade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Edwards</dc:creator>
  <cp:lastModifiedBy>Ezequiel Coniglio</cp:lastModifiedBy>
  <cp:revision>21</cp:revision>
  <cp:lastPrinted>2019-12-18T00:39:26Z</cp:lastPrinted>
  <dcterms:created xsi:type="dcterms:W3CDTF">2023-03-19T23:10:55Z</dcterms:created>
  <dcterms:modified xsi:type="dcterms:W3CDTF">2025-10-29T21:24:21Z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0x010100BDDD62E3415A6B4B8B1EB63BAB74FE16</vt:lpwstr>
  </property>
  <property fmtid="{D5CDD505-2E9C-101B-9397-08002B2CF9AE}" pid="3" name="MediaServiceImageTags">
    <vt:lpwstr/>
  </property>
</Properties>
</file>